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5"/>
  </p:sldMasterIdLst>
  <p:notesMasterIdLst>
    <p:notesMasterId r:id="rId15"/>
  </p:notesMasterIdLst>
  <p:handoutMasterIdLst>
    <p:handoutMasterId r:id="rId16"/>
  </p:handoutMasterIdLst>
  <p:sldIdLst>
    <p:sldId id="256" r:id="rId6"/>
    <p:sldId id="780" r:id="rId7"/>
    <p:sldId id="782" r:id="rId8"/>
    <p:sldId id="781" r:id="rId9"/>
    <p:sldId id="785" r:id="rId10"/>
    <p:sldId id="783" r:id="rId11"/>
    <p:sldId id="784" r:id="rId12"/>
    <p:sldId id="779" r:id="rId13"/>
    <p:sldId id="333" r:id="rId14"/>
  </p:sldIdLst>
  <p:sldSz cx="9144000" cy="5143500" type="screen16x9"/>
  <p:notesSz cx="6858000" cy="9144000"/>
  <p:defaultTextStyle>
    <a:defPPr>
      <a:defRPr lang="en-US"/>
    </a:defPPr>
    <a:lvl1pPr marL="0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8A357B0-C3F5-4A99-9DF0-4F127AAD4516}">
          <p14:sldIdLst>
            <p14:sldId id="256"/>
          </p14:sldIdLst>
        </p14:section>
        <p14:section name="Раздел без заголовка" id="{0232326A-AEEA-4950-A1C7-67AC68746755}">
          <p14:sldIdLst>
            <p14:sldId id="780"/>
            <p14:sldId id="782"/>
            <p14:sldId id="781"/>
            <p14:sldId id="785"/>
            <p14:sldId id="783"/>
            <p14:sldId id="784"/>
            <p14:sldId id="779"/>
            <p14:sldId id="333"/>
          </p14:sldIdLst>
        </p14:section>
      </p14:sectionLst>
    </p:ext>
    <p:ext uri="{EFAFB233-063F-42B5-8137-9DF3F51BA10A}">
      <p15:sldGuideLst xmlns:p15="http://schemas.microsoft.com/office/powerpoint/2012/main">
        <p15:guide id="3" pos="2880">
          <p15:clr>
            <a:srgbClr val="A4A3A4"/>
          </p15:clr>
        </p15:guide>
        <p15:guide id="4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fficeUSER" initials="A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DE3"/>
    <a:srgbClr val="243471"/>
    <a:srgbClr val="07E3C0"/>
    <a:srgbClr val="E73233"/>
    <a:srgbClr val="ED3331"/>
    <a:srgbClr val="00FFFF"/>
    <a:srgbClr val="FFFFFF"/>
    <a:srgbClr val="E5C71B"/>
    <a:srgbClr val="2555A6"/>
    <a:srgbClr val="2F5C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400" autoAdjust="0"/>
    <p:restoredTop sz="96215" autoAdjust="0"/>
  </p:normalViewPr>
  <p:slideViewPr>
    <p:cSldViewPr snapToGrid="0" showGuides="1">
      <p:cViewPr varScale="1">
        <p:scale>
          <a:sx n="142" d="100"/>
          <a:sy n="142" d="100"/>
        </p:scale>
        <p:origin x="150" y="300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894" y="84"/>
      </p:cViewPr>
      <p:guideLst>
        <p:guide orient="horz" pos="2880"/>
        <p:guide pos="2160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/>
              <a:t>04.10.2016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81469738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/>
              <a:t>04.10.2016</a:t>
            </a: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7DBF57-C62A-424B-B58C-7887CF9242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1058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04" y="477350"/>
            <a:ext cx="827682" cy="582232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F562BEA-FE3B-482D-BC10-08426B53DD84}"/>
              </a:ext>
            </a:extLst>
          </p:cNvPr>
          <p:cNvGrpSpPr/>
          <p:nvPr userDrawn="1"/>
        </p:nvGrpSpPr>
        <p:grpSpPr>
          <a:xfrm>
            <a:off x="0" y="-1"/>
            <a:ext cx="280555" cy="5143501"/>
            <a:chOff x="0" y="-1"/>
            <a:chExt cx="280555" cy="5143501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2F20B40-7CBD-4123-A8A0-6A0D5FEB1F8D}"/>
                </a:ext>
              </a:extLst>
            </p:cNvPr>
            <p:cNvSpPr/>
            <p:nvPr/>
          </p:nvSpPr>
          <p:spPr>
            <a:xfrm>
              <a:off x="0" y="-1"/>
              <a:ext cx="280555" cy="3946525"/>
            </a:xfrm>
            <a:prstGeom prst="rect">
              <a:avLst/>
            </a:prstGeom>
            <a:solidFill>
              <a:srgbClr val="FD4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39D24CB0-980C-4B76-A7B6-0329264FE900}"/>
                </a:ext>
              </a:extLst>
            </p:cNvPr>
            <p:cNvSpPr/>
            <p:nvPr/>
          </p:nvSpPr>
          <p:spPr>
            <a:xfrm>
              <a:off x="0" y="4343400"/>
              <a:ext cx="280555" cy="800100"/>
            </a:xfrm>
            <a:prstGeom prst="rect">
              <a:avLst/>
            </a:prstGeom>
            <a:solidFill>
              <a:srgbClr val="1E4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Дата 4">
            <a:extLst>
              <a:ext uri="{FF2B5EF4-FFF2-40B4-BE49-F238E27FC236}">
                <a16:creationId xmlns:a16="http://schemas.microsoft.com/office/drawing/2014/main" id="{ACF588F5-4340-43D3-A356-1C96DB2178CA}"/>
              </a:ext>
            </a:extLst>
          </p:cNvPr>
          <p:cNvSpPr txBox="1">
            <a:spLocks/>
          </p:cNvSpPr>
          <p:nvPr userDrawn="1"/>
        </p:nvSpPr>
        <p:spPr>
          <a:xfrm>
            <a:off x="7812609" y="4493357"/>
            <a:ext cx="936104" cy="2746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en-US"/>
            </a:defPPr>
            <a:lvl1pPr>
              <a:spcAft>
                <a:spcPts val="511"/>
              </a:spcAft>
              <a:buClr>
                <a:schemeClr val="bg2"/>
              </a:buClr>
              <a:buSzPct val="130000"/>
              <a:buFont typeface="Arial" pitchFamily="34" charset="0"/>
              <a:buNone/>
              <a:defRPr sz="1000" b="0" baseline="0">
                <a:solidFill>
                  <a:srgbClr val="595959"/>
                </a:solidFill>
              </a:defRPr>
            </a:lvl1pPr>
          </a:lstStyle>
          <a:p>
            <a:pPr lvl="0" algn="r" defTabSz="685800">
              <a:lnSpc>
                <a:spcPct val="150000"/>
              </a:lnSpc>
              <a:spcBef>
                <a:spcPct val="0"/>
              </a:spcBef>
            </a:pPr>
            <a:fld id="{BC26DF91-1F0F-4A87-81E5-AAACC23F2984}" type="datetimeFigureOut">
              <a:rPr lang="ru-RU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pPr lvl="0" algn="r" defTabSz="685800">
                <a:lnSpc>
                  <a:spcPct val="150000"/>
                </a:lnSpc>
                <a:spcBef>
                  <a:spcPct val="0"/>
                </a:spcBef>
              </a:pPr>
              <a:t>25.07.2024</a:t>
            </a:fld>
            <a:endParaRPr lang="ru-RU" dirty="0">
              <a:solidFill>
                <a:schemeClr val="tx2">
                  <a:lumMod val="50000"/>
                  <a:lumOff val="50000"/>
                </a:schemeClr>
              </a:solidFill>
              <a:latin typeface="Segoe UI Light" panose="020B0502040204020203" pitchFamily="34" charset="0"/>
              <a:ea typeface="PT Root UI" panose="020B0303020202020204" pitchFamily="34" charset="-52"/>
              <a:cs typeface="Segoe UI Light" panose="020B0502040204020203" pitchFamily="34" charset="0"/>
            </a:endParaRPr>
          </a:p>
        </p:txBody>
      </p:sp>
      <p:sp>
        <p:nvSpPr>
          <p:cNvPr id="24" name="Подзаголовок 2">
            <a:extLst>
              <a:ext uri="{FF2B5EF4-FFF2-40B4-BE49-F238E27FC236}">
                <a16:creationId xmlns:a16="http://schemas.microsoft.com/office/drawing/2014/main" id="{F225AB65-DE24-4C18-AD5A-5CEDA59ED0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564" y="4295674"/>
            <a:ext cx="2988332" cy="233172"/>
          </a:xfrm>
          <a:prstGeom prst="rect">
            <a:avLst/>
          </a:prstGeom>
        </p:spPr>
        <p:txBody>
          <a:bodyPr>
            <a:noAutofit/>
          </a:bodyPr>
          <a:lstStyle>
            <a:lvl1pPr marL="171450" marR="0" indent="-17145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lang="ru-RU" sz="1000" b="0" kern="1200" spc="0" baseline="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ФИО,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sp>
        <p:nvSpPr>
          <p:cNvPr id="25" name="Текст 3">
            <a:extLst>
              <a:ext uri="{FF2B5EF4-FFF2-40B4-BE49-F238E27FC236}">
                <a16:creationId xmlns:a16="http://schemas.microsoft.com/office/drawing/2014/main" id="{657D891F-F674-4ED3-9BEE-2F838C1E96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564" y="4535704"/>
            <a:ext cx="2988332" cy="233172"/>
          </a:xfrm>
          <a:prstGeom prst="rect">
            <a:avLst/>
          </a:prstGeom>
        </p:spPr>
        <p:txBody>
          <a:bodyPr/>
          <a:lstStyle>
            <a:lvl1pPr marL="171450" marR="0" indent="-17145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Должность,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A6935B7E-62D5-4FA1-872E-F0145B96D7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7339" y="1815666"/>
            <a:ext cx="5494841" cy="158417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rgbClr val="171C30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ru-RU" dirty="0"/>
              <a:t>Заголовок презентации.</a:t>
            </a:r>
            <a:br>
              <a:rPr lang="ru-RU" dirty="0"/>
            </a:b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28</a:t>
            </a:r>
            <a:r>
              <a:rPr lang="en-US" dirty="0"/>
              <a:t> </a:t>
            </a:r>
            <a:br>
              <a:rPr lang="ru-RU" dirty="0"/>
            </a:br>
            <a:r>
              <a:rPr lang="ru-RU" dirty="0"/>
              <a:t>Последняя строка красная</a:t>
            </a:r>
          </a:p>
        </p:txBody>
      </p:sp>
    </p:spTree>
    <p:extLst>
      <p:ext uri="{BB962C8B-B14F-4D97-AF65-F5344CB8AC3E}">
        <p14:creationId xmlns:p14="http://schemas.microsoft.com/office/powerpoint/2010/main" val="1324810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Слайд_заголовок в 1 строку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>
            <a:extLst>
              <a:ext uri="{FF2B5EF4-FFF2-40B4-BE49-F238E27FC236}">
                <a16:creationId xmlns:a16="http://schemas.microsoft.com/office/drawing/2014/main" id="{DEAC4C40-49C1-47EB-800A-88C4B6A806DC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68C7DF40-6B20-4157-A7B8-9BAE0DB8EF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1038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9" name="Рисунок 21">
            <a:extLst>
              <a:ext uri="{FF2B5EF4-FFF2-40B4-BE49-F238E27FC236}">
                <a16:creationId xmlns:a16="http://schemas.microsoft.com/office/drawing/2014/main" id="{EB4306B8-9DFA-44DB-A6A8-97513A92C6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3609" y="1383618"/>
            <a:ext cx="1008112" cy="2124236"/>
          </a:xfrm>
          <a:prstGeom prst="rect">
            <a:avLst/>
          </a:prstGeom>
        </p:spPr>
      </p:sp>
      <p:sp>
        <p:nvSpPr>
          <p:cNvPr id="20" name="Рисунок 22">
            <a:extLst>
              <a:ext uri="{FF2B5EF4-FFF2-40B4-BE49-F238E27FC236}">
                <a16:creationId xmlns:a16="http://schemas.microsoft.com/office/drawing/2014/main" id="{FDE8F46E-1759-4590-9B65-B6E0D029CBD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55325" y="1349535"/>
            <a:ext cx="1188132" cy="2520280"/>
          </a:xfrm>
          <a:prstGeom prst="rect">
            <a:avLst/>
          </a:prstGeom>
        </p:spPr>
      </p:sp>
      <p:sp>
        <p:nvSpPr>
          <p:cNvPr id="21" name="Рисунок 23">
            <a:extLst>
              <a:ext uri="{FF2B5EF4-FFF2-40B4-BE49-F238E27FC236}">
                <a16:creationId xmlns:a16="http://schemas.microsoft.com/office/drawing/2014/main" id="{2E2AAED5-4B6C-43AD-953C-CF528E5661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12315" y="1211626"/>
            <a:ext cx="1574018" cy="2748737"/>
          </a:xfrm>
          <a:custGeom>
            <a:avLst/>
            <a:gdLst>
              <a:gd name="connsiteX0" fmla="*/ 0 w 1476164"/>
              <a:gd name="connsiteY0" fmla="*/ 0 h 953188"/>
              <a:gd name="connsiteX1" fmla="*/ 1476164 w 1476164"/>
              <a:gd name="connsiteY1" fmla="*/ 0 h 953188"/>
              <a:gd name="connsiteX2" fmla="*/ 1476164 w 1476164"/>
              <a:gd name="connsiteY2" fmla="*/ 953188 h 953188"/>
              <a:gd name="connsiteX3" fmla="*/ 0 w 1476164"/>
              <a:gd name="connsiteY3" fmla="*/ 953188 h 953188"/>
              <a:gd name="connsiteX4" fmla="*/ 0 w 1476164"/>
              <a:gd name="connsiteY4" fmla="*/ 0 h 953188"/>
              <a:gd name="connsiteX0" fmla="*/ 0 w 2362855"/>
              <a:gd name="connsiteY0" fmla="*/ 1601585 h 2554773"/>
              <a:gd name="connsiteX1" fmla="*/ 2362855 w 2362855"/>
              <a:gd name="connsiteY1" fmla="*/ 0 h 2554773"/>
              <a:gd name="connsiteX2" fmla="*/ 1476164 w 2362855"/>
              <a:gd name="connsiteY2" fmla="*/ 2554773 h 2554773"/>
              <a:gd name="connsiteX3" fmla="*/ 0 w 2362855"/>
              <a:gd name="connsiteY3" fmla="*/ 2554773 h 2554773"/>
              <a:gd name="connsiteX4" fmla="*/ 0 w 2362855"/>
              <a:gd name="connsiteY4" fmla="*/ 1601585 h 2554773"/>
              <a:gd name="connsiteX0" fmla="*/ 1485208 w 2362855"/>
              <a:gd name="connsiteY0" fmla="*/ 182880 h 2554773"/>
              <a:gd name="connsiteX1" fmla="*/ 2362855 w 2362855"/>
              <a:gd name="connsiteY1" fmla="*/ 0 h 2554773"/>
              <a:gd name="connsiteX2" fmla="*/ 1476164 w 2362855"/>
              <a:gd name="connsiteY2" fmla="*/ 2554773 h 2554773"/>
              <a:gd name="connsiteX3" fmla="*/ 0 w 2362855"/>
              <a:gd name="connsiteY3" fmla="*/ 2554773 h 2554773"/>
              <a:gd name="connsiteX4" fmla="*/ 1485208 w 2362855"/>
              <a:gd name="connsiteY4" fmla="*/ 182880 h 2554773"/>
              <a:gd name="connsiteX0" fmla="*/ 692728 w 1570375"/>
              <a:gd name="connsiteY0" fmla="*/ 182880 h 2554773"/>
              <a:gd name="connsiteX1" fmla="*/ 1570375 w 1570375"/>
              <a:gd name="connsiteY1" fmla="*/ 0 h 2554773"/>
              <a:gd name="connsiteX2" fmla="*/ 683684 w 1570375"/>
              <a:gd name="connsiteY2" fmla="*/ 2554773 h 2554773"/>
              <a:gd name="connsiteX3" fmla="*/ 0 w 1570375"/>
              <a:gd name="connsiteY3" fmla="*/ 2527064 h 2554773"/>
              <a:gd name="connsiteX4" fmla="*/ 692728 w 1570375"/>
              <a:gd name="connsiteY4" fmla="*/ 182880 h 2554773"/>
              <a:gd name="connsiteX0" fmla="*/ 692728 w 1570375"/>
              <a:gd name="connsiteY0" fmla="*/ 182880 h 2748737"/>
              <a:gd name="connsiteX1" fmla="*/ 1570375 w 1570375"/>
              <a:gd name="connsiteY1" fmla="*/ 0 h 2748737"/>
              <a:gd name="connsiteX2" fmla="*/ 916441 w 1570375"/>
              <a:gd name="connsiteY2" fmla="*/ 2748737 h 2748737"/>
              <a:gd name="connsiteX3" fmla="*/ 0 w 1570375"/>
              <a:gd name="connsiteY3" fmla="*/ 2527064 h 2748737"/>
              <a:gd name="connsiteX4" fmla="*/ 692728 w 1570375"/>
              <a:gd name="connsiteY4" fmla="*/ 182880 h 2748737"/>
              <a:gd name="connsiteX0" fmla="*/ 696371 w 1574018"/>
              <a:gd name="connsiteY0" fmla="*/ 182880 h 2748737"/>
              <a:gd name="connsiteX1" fmla="*/ 1574018 w 1574018"/>
              <a:gd name="connsiteY1" fmla="*/ 0 h 2748737"/>
              <a:gd name="connsiteX2" fmla="*/ 920084 w 1574018"/>
              <a:gd name="connsiteY2" fmla="*/ 2748737 h 2748737"/>
              <a:gd name="connsiteX3" fmla="*/ 0 w 1574018"/>
              <a:gd name="connsiteY3" fmla="*/ 2537993 h 2748737"/>
              <a:gd name="connsiteX4" fmla="*/ 696371 w 1574018"/>
              <a:gd name="connsiteY4" fmla="*/ 182880 h 2748737"/>
              <a:gd name="connsiteX0" fmla="*/ 696371 w 1574018"/>
              <a:gd name="connsiteY0" fmla="*/ 182880 h 2748737"/>
              <a:gd name="connsiteX1" fmla="*/ 1574018 w 1574018"/>
              <a:gd name="connsiteY1" fmla="*/ 0 h 2748737"/>
              <a:gd name="connsiteX2" fmla="*/ 920084 w 1574018"/>
              <a:gd name="connsiteY2" fmla="*/ 2748737 h 2748737"/>
              <a:gd name="connsiteX3" fmla="*/ 0 w 1574018"/>
              <a:gd name="connsiteY3" fmla="*/ 2537993 h 2748737"/>
              <a:gd name="connsiteX4" fmla="*/ 696371 w 1574018"/>
              <a:gd name="connsiteY4" fmla="*/ 182880 h 2748737"/>
              <a:gd name="connsiteX0" fmla="*/ 656298 w 1574018"/>
              <a:gd name="connsiteY0" fmla="*/ 212024 h 2748737"/>
              <a:gd name="connsiteX1" fmla="*/ 1574018 w 1574018"/>
              <a:gd name="connsiteY1" fmla="*/ 0 h 2748737"/>
              <a:gd name="connsiteX2" fmla="*/ 920084 w 1574018"/>
              <a:gd name="connsiteY2" fmla="*/ 2748737 h 2748737"/>
              <a:gd name="connsiteX3" fmla="*/ 0 w 1574018"/>
              <a:gd name="connsiteY3" fmla="*/ 2537993 h 2748737"/>
              <a:gd name="connsiteX4" fmla="*/ 656298 w 1574018"/>
              <a:gd name="connsiteY4" fmla="*/ 212024 h 2748737"/>
              <a:gd name="connsiteX0" fmla="*/ 656298 w 1574018"/>
              <a:gd name="connsiteY0" fmla="*/ 212024 h 2748737"/>
              <a:gd name="connsiteX1" fmla="*/ 1574018 w 1574018"/>
              <a:gd name="connsiteY1" fmla="*/ 0 h 2748737"/>
              <a:gd name="connsiteX2" fmla="*/ 920084 w 1574018"/>
              <a:gd name="connsiteY2" fmla="*/ 2748737 h 2748737"/>
              <a:gd name="connsiteX3" fmla="*/ 0 w 1574018"/>
              <a:gd name="connsiteY3" fmla="*/ 2537993 h 2748737"/>
              <a:gd name="connsiteX4" fmla="*/ 656298 w 1574018"/>
              <a:gd name="connsiteY4" fmla="*/ 212024 h 274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4018" h="2748737">
                <a:moveTo>
                  <a:pt x="656298" y="212024"/>
                </a:moveTo>
                <a:cubicBezTo>
                  <a:pt x="973134" y="86703"/>
                  <a:pt x="1268111" y="70675"/>
                  <a:pt x="1574018" y="0"/>
                </a:cubicBezTo>
                <a:lnTo>
                  <a:pt x="920084" y="2748737"/>
                </a:lnTo>
                <a:cubicBezTo>
                  <a:pt x="613389" y="2678489"/>
                  <a:pt x="273908" y="2670173"/>
                  <a:pt x="0" y="2537993"/>
                </a:cubicBezTo>
                <a:lnTo>
                  <a:pt x="656298" y="212024"/>
                </a:lnTo>
                <a:close/>
              </a:path>
            </a:pathLst>
          </a:custGeom>
        </p:spPr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31B2F6C-9ECF-4194-82FD-E2F0AF8660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61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заголовок в 2 строки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1C468A-AFE0-40F3-BF7E-A255C456D7FA}"/>
              </a:ext>
            </a:extLst>
          </p:cNvPr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88A7276-9E0C-4204-8162-6046A849F2EC}"/>
              </a:ext>
            </a:extLst>
          </p:cNvPr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E0FE3CA4-8931-48F7-A416-491A0E844F79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0BB64205-C692-41D8-914D-F4AB7FEB87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287" y="1596381"/>
            <a:ext cx="8353426" cy="3027596"/>
          </a:xfrm>
          <a:prstGeom prst="rect">
            <a:avLst/>
          </a:prstGeom>
        </p:spPr>
        <p:txBody>
          <a:bodyPr/>
          <a:lstStyle>
            <a:lvl1pPr marL="0" indent="-233776">
              <a:buClr>
                <a:srgbClr val="E30613"/>
              </a:buClr>
              <a:buSzPct val="100000"/>
              <a:buFont typeface="Courier New" panose="02070309020205020404" pitchFamily="49" charset="0"/>
              <a:buChar char="o"/>
              <a:defRPr sz="120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 marL="467551" indent="-180000">
              <a:buClr>
                <a:srgbClr val="E30613"/>
              </a:buClr>
              <a:buSzPct val="100000"/>
              <a:buFont typeface="Arial" panose="020B0604020202020204" pitchFamily="34" charset="0"/>
              <a:buChar char="•"/>
              <a:defRPr sz="1100">
                <a:solidFill>
                  <a:schemeClr val="accent1">
                    <a:lumMod val="10000"/>
                  </a:schemeClr>
                </a:solidFill>
                <a:latin typeface="+mn-lt"/>
              </a:defRPr>
            </a:lvl2pPr>
            <a:lvl3pPr marL="701327" indent="-180000">
              <a:spcAft>
                <a:spcPts val="0"/>
              </a:spcAft>
              <a:buClr>
                <a:srgbClr val="E30613"/>
              </a:buClr>
              <a:buSzPct val="100000"/>
              <a:buFont typeface="Calibri Light" panose="020F0302020204030204" pitchFamily="34" charset="0"/>
              <a:buChar char="₋"/>
              <a:defRPr sz="900">
                <a:solidFill>
                  <a:schemeClr val="accent1">
                    <a:lumMod val="10000"/>
                  </a:schemeClr>
                </a:solidFill>
                <a:latin typeface="+mn-lt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5" name="Текст 4">
            <a:extLst>
              <a:ext uri="{FF2B5EF4-FFF2-40B4-BE49-F238E27FC236}">
                <a16:creationId xmlns:a16="http://schemas.microsoft.com/office/drawing/2014/main" id="{ADD1BA7A-8C46-4BA8-8502-712F7DB922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43519"/>
            <a:ext cx="7610380" cy="708051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 в две строки. </a:t>
            </a:r>
          </a:p>
          <a:p>
            <a:pPr lvl="0"/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7" name="Текст 6">
            <a:extLst>
              <a:ext uri="{FF2B5EF4-FFF2-40B4-BE49-F238E27FC236}">
                <a16:creationId xmlns:a16="http://schemas.microsoft.com/office/drawing/2014/main" id="{DCE8ADB7-D939-45EB-B3B6-3F16194AD8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03" y="991852"/>
            <a:ext cx="7620077" cy="2808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1300" kern="1200" dirty="0">
                <a:solidFill>
                  <a:srgbClr val="171C30"/>
                </a:solidFill>
                <a:latin typeface="Segoe UI Semilight" panose="020B0402040204020203" pitchFamily="34" charset="0"/>
                <a:ea typeface="PT Root UI" panose="020B0303020202020204" pitchFamily="34" charset="-52"/>
                <a:cs typeface="Segoe UI Semilight" panose="020B0402040204020203" pitchFamily="34" charset="0"/>
              </a:defRPr>
            </a:lvl1pPr>
            <a:lvl2pPr marL="233775" indent="0">
              <a:buNone/>
              <a:defRPr sz="1400">
                <a:solidFill>
                  <a:srgbClr val="002060"/>
                </a:solidFill>
                <a:latin typeface="+mj-lt"/>
              </a:defRPr>
            </a:lvl2pPr>
            <a:lvl3pPr marL="467551" indent="0">
              <a:buNone/>
              <a:defRPr sz="1400">
                <a:solidFill>
                  <a:srgbClr val="002060"/>
                </a:solidFill>
                <a:latin typeface="+mj-lt"/>
              </a:defRPr>
            </a:lvl3pPr>
            <a:lvl4pPr marL="1168877" indent="0">
              <a:buNone/>
              <a:defRPr sz="1400">
                <a:solidFill>
                  <a:srgbClr val="002060"/>
                </a:solidFill>
                <a:latin typeface="+mj-lt"/>
              </a:defRPr>
            </a:lvl4pPr>
            <a:lvl5pPr marL="1558503" indent="0">
              <a:buNone/>
              <a:defRPr sz="1400">
                <a:solidFill>
                  <a:srgbClr val="002060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Название подзаголовка. </a:t>
            </a:r>
            <a:r>
              <a:rPr lang="en-US" dirty="0"/>
              <a:t>Segoe UI </a:t>
            </a:r>
            <a:r>
              <a:rPr lang="en-US" dirty="0" err="1"/>
              <a:t>Semilight</a:t>
            </a:r>
            <a:r>
              <a:rPr lang="ru-RU" dirty="0"/>
              <a:t>, 13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3B080B-847C-4BAC-99E8-E49DBC2E6F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415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B9EA93C-9A05-43D3-B642-50093ECA9C05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3471"/>
          </a:solidFill>
          <a:ln w="6480">
            <a:noFill/>
            <a:round/>
            <a:headEnd/>
            <a:tailEnd/>
          </a:ln>
          <a:effectLst/>
        </p:spPr>
        <p:txBody>
          <a:bodyPr lIns="90000" tIns="45000" rIns="90000" bIns="45000" rtlCol="0" anchor="ctr">
            <a:no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507317C-F0A3-4C94-9AC9-CA578B3B9DB6}"/>
              </a:ext>
            </a:extLst>
          </p:cNvPr>
          <p:cNvSpPr/>
          <p:nvPr userDrawn="1"/>
        </p:nvSpPr>
        <p:spPr>
          <a:xfrm>
            <a:off x="0" y="-1"/>
            <a:ext cx="280555" cy="3946525"/>
          </a:xfrm>
          <a:prstGeom prst="rect">
            <a:avLst/>
          </a:prstGeom>
          <a:solidFill>
            <a:srgbClr val="FD4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D5AAF8B-17DD-4076-BBE8-D4BB8A1729E8}"/>
              </a:ext>
            </a:extLst>
          </p:cNvPr>
          <p:cNvSpPr/>
          <p:nvPr userDrawn="1"/>
        </p:nvSpPr>
        <p:spPr>
          <a:xfrm>
            <a:off x="0" y="4343400"/>
            <a:ext cx="28055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1A0A5D5-D63C-4C7D-8AE7-5273BDDAA8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43"/>
          <a:stretch/>
        </p:blipFill>
        <p:spPr>
          <a:xfrm>
            <a:off x="5013831" y="1615108"/>
            <a:ext cx="3292294" cy="3528392"/>
          </a:xfrm>
          <a:prstGeom prst="rect">
            <a:avLst/>
          </a:prstGeom>
        </p:spPr>
      </p:pic>
      <p:sp>
        <p:nvSpPr>
          <p:cNvPr id="15" name="Текст 4">
            <a:extLst>
              <a:ext uri="{FF2B5EF4-FFF2-40B4-BE49-F238E27FC236}">
                <a16:creationId xmlns:a16="http://schemas.microsoft.com/office/drawing/2014/main" id="{1ADBE0A8-D90E-4C97-9776-DC2056789D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2211710"/>
            <a:ext cx="3960440" cy="131635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chemeClr val="bg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раздела презентации</a:t>
            </a:r>
            <a:br>
              <a:rPr lang="ru-RU" dirty="0"/>
            </a:b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en-US" dirty="0"/>
              <a:t>, 28</a:t>
            </a:r>
            <a:r>
              <a:rPr lang="ru-RU" dirty="0"/>
              <a:t> 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955ED99-6B2D-4B1E-BD31-BE62EDE2F5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04" y="477350"/>
            <a:ext cx="827682" cy="58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698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8774463-71B2-4363-9127-845CBF8C427B}"/>
              </a:ext>
            </a:extLst>
          </p:cNvPr>
          <p:cNvSpPr/>
          <p:nvPr userDrawn="1"/>
        </p:nvSpPr>
        <p:spPr>
          <a:xfrm>
            <a:off x="5352836" y="0"/>
            <a:ext cx="3791164" cy="5143500"/>
          </a:xfrm>
          <a:prstGeom prst="rect">
            <a:avLst/>
          </a:prstGeom>
          <a:solidFill>
            <a:srgbClr val="243471"/>
          </a:solidFill>
          <a:ln w="6480">
            <a:noFill/>
            <a:round/>
            <a:headEnd/>
            <a:tailEnd/>
          </a:ln>
          <a:effectLst/>
        </p:spPr>
        <p:txBody>
          <a:bodyPr lIns="90000" tIns="45000" rIns="90000" bIns="45000" rtlCol="0" anchor="ctr">
            <a:no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D5AAF8B-17DD-4076-BBE8-D4BB8A1729E8}"/>
              </a:ext>
            </a:extLst>
          </p:cNvPr>
          <p:cNvSpPr/>
          <p:nvPr userDrawn="1"/>
        </p:nvSpPr>
        <p:spPr>
          <a:xfrm>
            <a:off x="0" y="4343400"/>
            <a:ext cx="28055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F0B539F-833F-4AA5-A701-4B402F58B5DD}"/>
              </a:ext>
            </a:extLst>
          </p:cNvPr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ED3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3331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D6DA5824-BFDE-44F2-8D53-60A51E25FC24}"/>
              </a:ext>
            </a:extLst>
          </p:cNvPr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ED3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3331"/>
              </a:solidFill>
            </a:endParaRPr>
          </a:p>
        </p:txBody>
      </p:sp>
      <p:sp>
        <p:nvSpPr>
          <p:cNvPr id="30" name="Номер слайда 3">
            <a:extLst>
              <a:ext uri="{FF2B5EF4-FFF2-40B4-BE49-F238E27FC236}">
                <a16:creationId xmlns:a16="http://schemas.microsoft.com/office/drawing/2014/main" id="{F1B251EE-296F-4C7C-AAFD-BB5B26CAF575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bg1"/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bg1"/>
              </a:solidFill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84ABDDA2-58F6-4C88-81EB-C7B114F08C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454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535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8774463-71B2-4363-9127-845CBF8C427B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3471"/>
          </a:solidFill>
          <a:ln w="6480">
            <a:noFill/>
            <a:round/>
            <a:headEnd/>
            <a:tailEnd/>
          </a:ln>
          <a:effectLst/>
        </p:spPr>
        <p:txBody>
          <a:bodyPr lIns="90000" tIns="45000" rIns="90000" bIns="45000" rtlCol="0" anchor="ctr">
            <a:no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F0B539F-833F-4AA5-A701-4B402F58B5DD}"/>
              </a:ext>
            </a:extLst>
          </p:cNvPr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ED3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3331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D6DA5824-BFDE-44F2-8D53-60A51E25FC24}"/>
              </a:ext>
            </a:extLst>
          </p:cNvPr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ED3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3331"/>
              </a:solidFill>
            </a:endParaRPr>
          </a:p>
        </p:txBody>
      </p:sp>
      <p:sp>
        <p:nvSpPr>
          <p:cNvPr id="30" name="Номер слайда 3">
            <a:extLst>
              <a:ext uri="{FF2B5EF4-FFF2-40B4-BE49-F238E27FC236}">
                <a16:creationId xmlns:a16="http://schemas.microsoft.com/office/drawing/2014/main" id="{F1B251EE-296F-4C7C-AAFD-BB5B26CAF575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bg1"/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bg1"/>
              </a:solidFill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C35C3F69-3F85-4901-893F-07DA8BA1C5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454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5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ительный слайд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 userDrawn="1"/>
        </p:nvGrpSpPr>
        <p:grpSpPr>
          <a:xfrm>
            <a:off x="0" y="-1"/>
            <a:ext cx="280555" cy="5143501"/>
            <a:chOff x="0" y="-1"/>
            <a:chExt cx="280555" cy="5143501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0" y="-1"/>
              <a:ext cx="280555" cy="3946525"/>
            </a:xfrm>
            <a:prstGeom prst="rect">
              <a:avLst/>
            </a:prstGeom>
            <a:solidFill>
              <a:srgbClr val="FD4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0" y="4343400"/>
              <a:ext cx="280555" cy="800100"/>
            </a:xfrm>
            <a:prstGeom prst="rect">
              <a:avLst/>
            </a:prstGeom>
            <a:solidFill>
              <a:srgbClr val="1E4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BADFDDD-74DF-4F35-B7B4-95940C1DB3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4392" y="2067694"/>
            <a:ext cx="5494841" cy="59254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rgbClr val="231F1E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4DC08C9-5F49-4855-9B6D-8900717244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04" y="477350"/>
            <a:ext cx="827682" cy="58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156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F562BEA-FE3B-482D-BC10-08426B53DD84}"/>
              </a:ext>
            </a:extLst>
          </p:cNvPr>
          <p:cNvGrpSpPr/>
          <p:nvPr userDrawn="1"/>
        </p:nvGrpSpPr>
        <p:grpSpPr>
          <a:xfrm>
            <a:off x="0" y="-1"/>
            <a:ext cx="280555" cy="5143501"/>
            <a:chOff x="0" y="-1"/>
            <a:chExt cx="280555" cy="5143501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2F20B40-7CBD-4123-A8A0-6A0D5FEB1F8D}"/>
                </a:ext>
              </a:extLst>
            </p:cNvPr>
            <p:cNvSpPr/>
            <p:nvPr/>
          </p:nvSpPr>
          <p:spPr>
            <a:xfrm>
              <a:off x="0" y="-1"/>
              <a:ext cx="280555" cy="3946525"/>
            </a:xfrm>
            <a:prstGeom prst="rect">
              <a:avLst/>
            </a:prstGeom>
            <a:solidFill>
              <a:srgbClr val="FD4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39D24CB0-980C-4B76-A7B6-0329264FE900}"/>
                </a:ext>
              </a:extLst>
            </p:cNvPr>
            <p:cNvSpPr/>
            <p:nvPr/>
          </p:nvSpPr>
          <p:spPr>
            <a:xfrm>
              <a:off x="0" y="4343400"/>
              <a:ext cx="280555" cy="800100"/>
            </a:xfrm>
            <a:prstGeom prst="rect">
              <a:avLst/>
            </a:prstGeom>
            <a:solidFill>
              <a:srgbClr val="1E4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A6935B7E-62D5-4FA1-872E-F0145B96D7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7339" y="1815666"/>
            <a:ext cx="5494841" cy="127300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rgbClr val="171C30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ru-RU" dirty="0"/>
              <a:t>Заголовок презентации.</a:t>
            </a:r>
            <a:br>
              <a:rPr lang="ru-RU" dirty="0"/>
            </a:b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28</a:t>
            </a:r>
            <a:r>
              <a:rPr lang="en-US" dirty="0"/>
              <a:t> </a:t>
            </a:r>
            <a:br>
              <a:rPr lang="ru-RU" dirty="0"/>
            </a:br>
            <a:r>
              <a:rPr lang="ru-RU" dirty="0"/>
              <a:t>Последняя строка красная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25FADE6-66D5-4711-A29E-DEF74B7886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564" y="4295674"/>
            <a:ext cx="2988332" cy="23317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Tx/>
              <a:buNone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ФИО,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A3410DBB-7A20-4703-82CB-CEC43F42F4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564" y="4535704"/>
            <a:ext cx="2988332" cy="233172"/>
          </a:xfrm>
          <a:prstGeom prst="rect">
            <a:avLst/>
          </a:prstGeom>
        </p:spPr>
        <p:txBody>
          <a:bodyPr/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Tx/>
              <a:buNone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Должность,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7B2C571A-C1EF-4015-9EC8-00D0755EB6AD}"/>
              </a:ext>
            </a:extLst>
          </p:cNvPr>
          <p:cNvSpPr txBox="1">
            <a:spLocks/>
          </p:cNvSpPr>
          <p:nvPr userDrawn="1"/>
        </p:nvSpPr>
        <p:spPr>
          <a:xfrm>
            <a:off x="697339" y="3147814"/>
            <a:ext cx="3838657" cy="62616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rgbClr val="171C30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</a:pPr>
            <a:endParaRPr lang="ru-RU" sz="1400" b="0" kern="1200" spc="0" baseline="0" dirty="0">
              <a:solidFill>
                <a:srgbClr val="171C30"/>
              </a:solidFill>
              <a:latin typeface="Segoe UI Semilight" panose="020B0402040204020203" pitchFamily="34" charset="0"/>
              <a:ea typeface="PT Root UI" panose="020B0303020202020204" pitchFamily="34" charset="-52"/>
              <a:cs typeface="Segoe UI Semilight" panose="020B0402040204020203" pitchFamily="34" charset="0"/>
            </a:endParaRPr>
          </a:p>
        </p:txBody>
      </p:sp>
      <p:sp>
        <p:nvSpPr>
          <p:cNvPr id="11" name="Дата 4">
            <a:extLst>
              <a:ext uri="{FF2B5EF4-FFF2-40B4-BE49-F238E27FC236}">
                <a16:creationId xmlns:a16="http://schemas.microsoft.com/office/drawing/2014/main" id="{DB4C0237-51C3-4625-AB88-F71764773C57}"/>
              </a:ext>
            </a:extLst>
          </p:cNvPr>
          <p:cNvSpPr txBox="1">
            <a:spLocks/>
          </p:cNvSpPr>
          <p:nvPr userDrawn="1"/>
        </p:nvSpPr>
        <p:spPr>
          <a:xfrm>
            <a:off x="7812609" y="4493357"/>
            <a:ext cx="936104" cy="2746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en-US"/>
            </a:defPPr>
            <a:lvl1pPr>
              <a:spcAft>
                <a:spcPts val="511"/>
              </a:spcAft>
              <a:buClr>
                <a:schemeClr val="bg2"/>
              </a:buClr>
              <a:buSzPct val="130000"/>
              <a:buFont typeface="Arial" pitchFamily="34" charset="0"/>
              <a:buNone/>
              <a:defRPr sz="1000" b="0" baseline="0">
                <a:solidFill>
                  <a:srgbClr val="595959"/>
                </a:solidFill>
              </a:defRPr>
            </a:lvl1pPr>
          </a:lstStyle>
          <a:p>
            <a:pPr lvl="0" algn="r" defTabSz="685800">
              <a:lnSpc>
                <a:spcPct val="150000"/>
              </a:lnSpc>
              <a:spcBef>
                <a:spcPct val="0"/>
              </a:spcBef>
            </a:pPr>
            <a:fld id="{BC26DF91-1F0F-4A87-81E5-AAACC23F2984}" type="datetimeFigureOut">
              <a:rPr lang="ru-RU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pPr lvl="0" algn="r" defTabSz="685800">
                <a:lnSpc>
                  <a:spcPct val="150000"/>
                </a:lnSpc>
                <a:spcBef>
                  <a:spcPct val="0"/>
                </a:spcBef>
              </a:pPr>
              <a:t>25.07.2024</a:t>
            </a:fld>
            <a:endParaRPr lang="ru-RU" dirty="0">
              <a:solidFill>
                <a:schemeClr val="tx2">
                  <a:lumMod val="50000"/>
                  <a:lumOff val="50000"/>
                </a:schemeClr>
              </a:solidFill>
              <a:latin typeface="Segoe UI Light" panose="020B0502040204020203" pitchFamily="34" charset="0"/>
              <a:ea typeface="PT Root UI" panose="020B0303020202020204" pitchFamily="34" charset="-52"/>
              <a:cs typeface="Segoe UI Light" panose="020B0502040204020203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5C35E9B-320E-48C9-A0FD-F850ECCC6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04" y="477350"/>
            <a:ext cx="827682" cy="58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01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F562BEA-FE3B-482D-BC10-08426B53DD84}"/>
              </a:ext>
            </a:extLst>
          </p:cNvPr>
          <p:cNvGrpSpPr/>
          <p:nvPr userDrawn="1"/>
        </p:nvGrpSpPr>
        <p:grpSpPr>
          <a:xfrm>
            <a:off x="0" y="-1"/>
            <a:ext cx="280555" cy="5143501"/>
            <a:chOff x="0" y="-1"/>
            <a:chExt cx="280555" cy="5143501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2F20B40-7CBD-4123-A8A0-6A0D5FEB1F8D}"/>
                </a:ext>
              </a:extLst>
            </p:cNvPr>
            <p:cNvSpPr/>
            <p:nvPr/>
          </p:nvSpPr>
          <p:spPr>
            <a:xfrm>
              <a:off x="0" y="-1"/>
              <a:ext cx="280555" cy="3946525"/>
            </a:xfrm>
            <a:prstGeom prst="rect">
              <a:avLst/>
            </a:prstGeom>
            <a:solidFill>
              <a:srgbClr val="FD4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39D24CB0-980C-4B76-A7B6-0329264FE900}"/>
                </a:ext>
              </a:extLst>
            </p:cNvPr>
            <p:cNvSpPr/>
            <p:nvPr/>
          </p:nvSpPr>
          <p:spPr>
            <a:xfrm>
              <a:off x="0" y="4343400"/>
              <a:ext cx="280555" cy="800100"/>
            </a:xfrm>
            <a:prstGeom prst="rect">
              <a:avLst/>
            </a:prstGeom>
            <a:solidFill>
              <a:srgbClr val="1E4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Дата 4">
            <a:extLst>
              <a:ext uri="{FF2B5EF4-FFF2-40B4-BE49-F238E27FC236}">
                <a16:creationId xmlns:a16="http://schemas.microsoft.com/office/drawing/2014/main" id="{ACF588F5-4340-43D3-A356-1C96DB2178CA}"/>
              </a:ext>
            </a:extLst>
          </p:cNvPr>
          <p:cNvSpPr txBox="1">
            <a:spLocks/>
          </p:cNvSpPr>
          <p:nvPr userDrawn="1"/>
        </p:nvSpPr>
        <p:spPr>
          <a:xfrm>
            <a:off x="7812609" y="4493357"/>
            <a:ext cx="936104" cy="2746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en-US"/>
            </a:defPPr>
            <a:lvl1pPr>
              <a:spcAft>
                <a:spcPts val="511"/>
              </a:spcAft>
              <a:buClr>
                <a:schemeClr val="bg2"/>
              </a:buClr>
              <a:buSzPct val="130000"/>
              <a:buFont typeface="Arial" pitchFamily="34" charset="0"/>
              <a:buNone/>
              <a:defRPr sz="1000" b="0" baseline="0">
                <a:solidFill>
                  <a:srgbClr val="595959"/>
                </a:solidFill>
              </a:defRPr>
            </a:lvl1pPr>
          </a:lstStyle>
          <a:p>
            <a:pPr lvl="0" algn="r" defTabSz="685800">
              <a:lnSpc>
                <a:spcPct val="150000"/>
              </a:lnSpc>
              <a:spcBef>
                <a:spcPct val="0"/>
              </a:spcBef>
            </a:pPr>
            <a:fld id="{BC26DF91-1F0F-4A87-81E5-AAACC23F2984}" type="datetimeFigureOut">
              <a:rPr lang="ru-RU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pPr lvl="0" algn="r" defTabSz="685800">
                <a:lnSpc>
                  <a:spcPct val="150000"/>
                </a:lnSpc>
                <a:spcBef>
                  <a:spcPct val="0"/>
                </a:spcBef>
              </a:pPr>
              <a:t>25.07.2024</a:t>
            </a:fld>
            <a:endParaRPr lang="ru-RU" dirty="0">
              <a:solidFill>
                <a:schemeClr val="tx2">
                  <a:lumMod val="50000"/>
                  <a:lumOff val="50000"/>
                </a:schemeClr>
              </a:solidFill>
              <a:latin typeface="Segoe UI Light" panose="020B0502040204020203" pitchFamily="34" charset="0"/>
              <a:ea typeface="PT Root UI" panose="020B0303020202020204" pitchFamily="34" charset="-52"/>
              <a:cs typeface="Segoe UI Light" panose="020B0502040204020203" pitchFamily="34" charset="0"/>
            </a:endParaRP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F681C62E-1BDF-4DD0-BC3B-B99AF35F61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564" y="4535704"/>
            <a:ext cx="2988332" cy="233172"/>
          </a:xfrm>
          <a:prstGeom prst="rect">
            <a:avLst/>
          </a:prstGeom>
        </p:spPr>
        <p:txBody>
          <a:bodyPr/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Должность,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sp>
        <p:nvSpPr>
          <p:cNvPr id="39" name="Заголовок 1">
            <a:extLst>
              <a:ext uri="{FF2B5EF4-FFF2-40B4-BE49-F238E27FC236}">
                <a16:creationId xmlns:a16="http://schemas.microsoft.com/office/drawing/2014/main" id="{036F92D3-888F-4405-ADDF-82A06BC44F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7339" y="1815666"/>
            <a:ext cx="5494841" cy="158417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800" b="0" kern="1200" cap="none" baseline="0" dirty="0">
                <a:solidFill>
                  <a:srgbClr val="171C30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r>
              <a:rPr lang="ru-RU" dirty="0"/>
              <a:t>Заголовок презентации.</a:t>
            </a:r>
            <a:br>
              <a:rPr lang="ru-RU" dirty="0"/>
            </a:b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28</a:t>
            </a:r>
            <a:r>
              <a:rPr lang="en-US" dirty="0"/>
              <a:t> </a:t>
            </a:r>
            <a:br>
              <a:rPr lang="ru-RU" dirty="0"/>
            </a:br>
            <a:r>
              <a:rPr lang="ru-RU" dirty="0"/>
              <a:t>Последняя строка красная</a:t>
            </a:r>
          </a:p>
        </p:txBody>
      </p:sp>
      <p:sp>
        <p:nvSpPr>
          <p:cNvPr id="41" name="Подзаголовок 2">
            <a:extLst>
              <a:ext uri="{FF2B5EF4-FFF2-40B4-BE49-F238E27FC236}">
                <a16:creationId xmlns:a16="http://schemas.microsoft.com/office/drawing/2014/main" id="{612AC135-A9E6-4B99-9121-A6C6DBA8ED2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564" y="4295674"/>
            <a:ext cx="2988332" cy="23317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ФИО, </a:t>
            </a:r>
            <a:r>
              <a:rPr lang="en-US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Segoe UI Light</a:t>
            </a: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, 10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A3930C5-6601-4298-AD84-4361B0A76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04" y="477350"/>
            <a:ext cx="827682" cy="582232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заголовок в 1 строк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1C468A-AFE0-40F3-BF7E-A255C456D7FA}"/>
              </a:ext>
            </a:extLst>
          </p:cNvPr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88A7276-9E0C-4204-8162-6046A849F2EC}"/>
              </a:ext>
            </a:extLst>
          </p:cNvPr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E0FE3CA4-8931-48F7-A416-491A0E844F79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Текст 4">
            <a:extLst>
              <a:ext uri="{FF2B5EF4-FFF2-40B4-BE49-F238E27FC236}">
                <a16:creationId xmlns:a16="http://schemas.microsoft.com/office/drawing/2014/main" id="{E3328539-EA03-4D93-B675-C312208658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0276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3" name="Текст 6">
            <a:extLst>
              <a:ext uri="{FF2B5EF4-FFF2-40B4-BE49-F238E27FC236}">
                <a16:creationId xmlns:a16="http://schemas.microsoft.com/office/drawing/2014/main" id="{35AFE9D4-B08E-4689-A0F0-6D5F5D0FBE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03" y="618337"/>
            <a:ext cx="7612457" cy="2808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1300" kern="1200" dirty="0">
                <a:solidFill>
                  <a:srgbClr val="171C30"/>
                </a:solidFill>
                <a:latin typeface="Segoe UI Semilight" panose="020B0402040204020203" pitchFamily="34" charset="0"/>
                <a:ea typeface="PT Root UI" panose="020B0303020202020204" pitchFamily="34" charset="-52"/>
                <a:cs typeface="Segoe UI Semilight" panose="020B0402040204020203" pitchFamily="34" charset="0"/>
              </a:defRPr>
            </a:lvl1pPr>
            <a:lvl2pPr marL="233775" indent="0">
              <a:buNone/>
              <a:defRPr sz="1400">
                <a:solidFill>
                  <a:srgbClr val="002060"/>
                </a:solidFill>
                <a:latin typeface="+mj-lt"/>
              </a:defRPr>
            </a:lvl2pPr>
            <a:lvl3pPr marL="467551" indent="0">
              <a:buNone/>
              <a:defRPr sz="1400">
                <a:solidFill>
                  <a:srgbClr val="002060"/>
                </a:solidFill>
                <a:latin typeface="+mj-lt"/>
              </a:defRPr>
            </a:lvl3pPr>
            <a:lvl4pPr marL="1168877" indent="0">
              <a:buNone/>
              <a:defRPr sz="1400">
                <a:solidFill>
                  <a:srgbClr val="002060"/>
                </a:solidFill>
                <a:latin typeface="+mj-lt"/>
              </a:defRPr>
            </a:lvl4pPr>
            <a:lvl5pPr marL="1558503" indent="0">
              <a:buNone/>
              <a:defRPr sz="1400">
                <a:solidFill>
                  <a:srgbClr val="002060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Название подзаголовка. </a:t>
            </a:r>
            <a:r>
              <a:rPr lang="en-US" dirty="0"/>
              <a:t>Segoe UI </a:t>
            </a:r>
            <a:r>
              <a:rPr lang="en-US" dirty="0" err="1"/>
              <a:t>Semilight</a:t>
            </a:r>
            <a:r>
              <a:rPr lang="ru-RU" dirty="0"/>
              <a:t>, 13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0BB64205-C692-41D8-914D-F4AB7FEB87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287" y="1173940"/>
            <a:ext cx="8353426" cy="3450037"/>
          </a:xfrm>
          <a:prstGeom prst="rect">
            <a:avLst/>
          </a:prstGeom>
        </p:spPr>
        <p:txBody>
          <a:bodyPr/>
          <a:lstStyle>
            <a:lvl1pPr marL="0" indent="-233776">
              <a:buClr>
                <a:srgbClr val="E30613"/>
              </a:buClr>
              <a:buSzPct val="100000"/>
              <a:buFont typeface="Courier New" panose="02070309020205020404" pitchFamily="49" charset="0"/>
              <a:buChar char="o"/>
              <a:defRPr sz="110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 marL="467551" indent="-180000">
              <a:buClr>
                <a:srgbClr val="E30613"/>
              </a:buClr>
              <a:buSzPct val="100000"/>
              <a:buFont typeface="Arial" panose="020B0604020202020204" pitchFamily="34" charset="0"/>
              <a:buChar char="•"/>
              <a:defRPr sz="1000">
                <a:solidFill>
                  <a:schemeClr val="accent1">
                    <a:lumMod val="10000"/>
                  </a:schemeClr>
                </a:solidFill>
                <a:latin typeface="+mn-lt"/>
              </a:defRPr>
            </a:lvl2pPr>
            <a:lvl3pPr marL="701327" indent="-180000">
              <a:spcAft>
                <a:spcPts val="0"/>
              </a:spcAft>
              <a:buClr>
                <a:srgbClr val="E30613"/>
              </a:buClr>
              <a:buSzPct val="100000"/>
              <a:buFont typeface="Calibri Light" panose="020F0302020204030204" pitchFamily="34" charset="0"/>
              <a:buChar char="₋"/>
              <a:defRPr sz="900">
                <a:solidFill>
                  <a:schemeClr val="accent1">
                    <a:lumMod val="10000"/>
                  </a:schemeClr>
                </a:solidFill>
                <a:latin typeface="+mn-lt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EF08565-8E51-4131-B391-DB1ED73E86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заголовок в 2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1C468A-AFE0-40F3-BF7E-A255C456D7FA}"/>
              </a:ext>
            </a:extLst>
          </p:cNvPr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88A7276-9E0C-4204-8162-6046A849F2EC}"/>
              </a:ext>
            </a:extLst>
          </p:cNvPr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3">
            <a:extLst>
              <a:ext uri="{FF2B5EF4-FFF2-40B4-BE49-F238E27FC236}">
                <a16:creationId xmlns:a16="http://schemas.microsoft.com/office/drawing/2014/main" id="{E0FE3CA4-8931-48F7-A416-491A0E844F79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Текст 4">
            <a:extLst>
              <a:ext uri="{FF2B5EF4-FFF2-40B4-BE49-F238E27FC236}">
                <a16:creationId xmlns:a16="http://schemas.microsoft.com/office/drawing/2014/main" id="{E3328539-EA03-4D93-B675-C312208658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43519"/>
            <a:ext cx="7602760" cy="708051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 в две строки. </a:t>
            </a:r>
          </a:p>
          <a:p>
            <a:pPr lvl="0"/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3" name="Текст 6">
            <a:extLst>
              <a:ext uri="{FF2B5EF4-FFF2-40B4-BE49-F238E27FC236}">
                <a16:creationId xmlns:a16="http://schemas.microsoft.com/office/drawing/2014/main" id="{35AFE9D4-B08E-4689-A0F0-6D5F5D0FBE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03" y="991852"/>
            <a:ext cx="7612457" cy="2808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1300" kern="1200" dirty="0">
                <a:solidFill>
                  <a:srgbClr val="171C30"/>
                </a:solidFill>
                <a:latin typeface="Segoe UI Semilight" panose="020B0402040204020203" pitchFamily="34" charset="0"/>
                <a:ea typeface="PT Root UI" panose="020B0303020202020204" pitchFamily="34" charset="-52"/>
                <a:cs typeface="Segoe UI Semilight" panose="020B0402040204020203" pitchFamily="34" charset="0"/>
              </a:defRPr>
            </a:lvl1pPr>
            <a:lvl2pPr marL="233775" indent="0">
              <a:buNone/>
              <a:defRPr sz="1400">
                <a:solidFill>
                  <a:srgbClr val="002060"/>
                </a:solidFill>
                <a:latin typeface="+mj-lt"/>
              </a:defRPr>
            </a:lvl2pPr>
            <a:lvl3pPr marL="467551" indent="0">
              <a:buNone/>
              <a:defRPr sz="1400">
                <a:solidFill>
                  <a:srgbClr val="002060"/>
                </a:solidFill>
                <a:latin typeface="+mj-lt"/>
              </a:defRPr>
            </a:lvl3pPr>
            <a:lvl4pPr marL="1168877" indent="0">
              <a:buNone/>
              <a:defRPr sz="1400">
                <a:solidFill>
                  <a:srgbClr val="002060"/>
                </a:solidFill>
                <a:latin typeface="+mj-lt"/>
              </a:defRPr>
            </a:lvl4pPr>
            <a:lvl5pPr marL="1558503" indent="0">
              <a:buNone/>
              <a:defRPr sz="1400">
                <a:solidFill>
                  <a:srgbClr val="002060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Название подзаголовка. </a:t>
            </a:r>
            <a:r>
              <a:rPr lang="en-US" dirty="0"/>
              <a:t>Segoe UI </a:t>
            </a:r>
            <a:r>
              <a:rPr lang="en-US" dirty="0" err="1"/>
              <a:t>Semilight</a:t>
            </a:r>
            <a:r>
              <a:rPr lang="ru-RU" dirty="0"/>
              <a:t>, 13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0BB64205-C692-41D8-914D-F4AB7FEB87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287" y="1528960"/>
            <a:ext cx="8353426" cy="3095017"/>
          </a:xfrm>
          <a:prstGeom prst="rect">
            <a:avLst/>
          </a:prstGeom>
        </p:spPr>
        <p:txBody>
          <a:bodyPr/>
          <a:lstStyle>
            <a:lvl1pPr marL="0" indent="-233776">
              <a:buClr>
                <a:srgbClr val="E30613"/>
              </a:buClr>
              <a:buSzPct val="100000"/>
              <a:buFont typeface="Courier New" panose="02070309020205020404" pitchFamily="49" charset="0"/>
              <a:buChar char="o"/>
              <a:defRPr sz="120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 marL="467551" indent="-180000">
              <a:buClr>
                <a:srgbClr val="E30613"/>
              </a:buClr>
              <a:buSzPct val="100000"/>
              <a:buFont typeface="Arial" panose="020B0604020202020204" pitchFamily="34" charset="0"/>
              <a:buChar char="•"/>
              <a:defRPr sz="1100">
                <a:solidFill>
                  <a:schemeClr val="accent1">
                    <a:lumMod val="10000"/>
                  </a:schemeClr>
                </a:solidFill>
                <a:latin typeface="+mn-lt"/>
              </a:defRPr>
            </a:lvl2pPr>
            <a:lvl3pPr marL="701327" indent="-180000">
              <a:spcAft>
                <a:spcPts val="0"/>
              </a:spcAft>
              <a:buClr>
                <a:srgbClr val="E30613"/>
              </a:buClr>
              <a:buSzPct val="100000"/>
              <a:buFont typeface="Calibri Light" panose="020F0302020204030204" pitchFamily="34" charset="0"/>
              <a:buChar char="₋"/>
              <a:defRPr sz="900">
                <a:solidFill>
                  <a:schemeClr val="accent1">
                    <a:lumMod val="10000"/>
                  </a:schemeClr>
                </a:solidFill>
                <a:latin typeface="+mn-lt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A34EFF2-C0E0-4188-AD22-40FD03665C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2946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заголовок в 1 строку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>
            <a:extLst>
              <a:ext uri="{FF2B5EF4-FFF2-40B4-BE49-F238E27FC236}">
                <a16:creationId xmlns:a16="http://schemas.microsoft.com/office/drawing/2014/main" id="{DEAC4C40-49C1-47EB-800A-88C4B6A806DC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F9D4856D-D720-435B-8414-4822051FC3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287" y="1173940"/>
            <a:ext cx="8353426" cy="3450037"/>
          </a:xfrm>
          <a:prstGeom prst="rect">
            <a:avLst/>
          </a:prstGeom>
        </p:spPr>
        <p:txBody>
          <a:bodyPr/>
          <a:lstStyle>
            <a:lvl1pPr marL="0" indent="-233776">
              <a:buClr>
                <a:srgbClr val="E30613"/>
              </a:buClr>
              <a:buSzPct val="100000"/>
              <a:buFont typeface="Courier New" panose="02070309020205020404" pitchFamily="49" charset="0"/>
              <a:buChar char="o"/>
              <a:defRPr sz="1200">
                <a:solidFill>
                  <a:schemeClr val="accent1">
                    <a:lumMod val="10000"/>
                  </a:schemeClr>
                </a:solidFill>
                <a:latin typeface="+mn-lt"/>
              </a:defRPr>
            </a:lvl1pPr>
            <a:lvl2pPr marL="467551" indent="-180000">
              <a:buClr>
                <a:srgbClr val="E30613"/>
              </a:buClr>
              <a:buSzPct val="100000"/>
              <a:buFont typeface="Arial" panose="020B0604020202020204" pitchFamily="34" charset="0"/>
              <a:buChar char="•"/>
              <a:defRPr sz="1100">
                <a:solidFill>
                  <a:schemeClr val="accent1">
                    <a:lumMod val="10000"/>
                  </a:schemeClr>
                </a:solidFill>
                <a:latin typeface="+mn-lt"/>
              </a:defRPr>
            </a:lvl2pPr>
            <a:lvl3pPr marL="701327" indent="-180000">
              <a:spcAft>
                <a:spcPts val="0"/>
              </a:spcAft>
              <a:buClr>
                <a:srgbClr val="E30613"/>
              </a:buClr>
              <a:buSzPct val="100000"/>
              <a:buFont typeface="Calibri Light" panose="020F0302020204030204" pitchFamily="34" charset="0"/>
              <a:buChar char="₋"/>
              <a:defRPr sz="900">
                <a:solidFill>
                  <a:schemeClr val="accent1">
                    <a:lumMod val="10000"/>
                  </a:schemeClr>
                </a:solidFill>
                <a:latin typeface="+mn-lt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8FE4809-06BB-4070-9883-2045EEC0E8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  <p:sp>
        <p:nvSpPr>
          <p:cNvPr id="18" name="Текст 4">
            <a:extLst>
              <a:ext uri="{FF2B5EF4-FFF2-40B4-BE49-F238E27FC236}">
                <a16:creationId xmlns:a16="http://schemas.microsoft.com/office/drawing/2014/main" id="{67600492-06A2-4C2D-BD4D-433F26A5A7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0276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9" name="Текст 6">
            <a:extLst>
              <a:ext uri="{FF2B5EF4-FFF2-40B4-BE49-F238E27FC236}">
                <a16:creationId xmlns:a16="http://schemas.microsoft.com/office/drawing/2014/main" id="{2D29A869-B33D-4D98-8D66-87B794D74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03" y="618337"/>
            <a:ext cx="7612457" cy="2808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1300" kern="1200" dirty="0">
                <a:solidFill>
                  <a:srgbClr val="171C30"/>
                </a:solidFill>
                <a:latin typeface="Segoe UI Semilight" panose="020B0402040204020203" pitchFamily="34" charset="0"/>
                <a:ea typeface="PT Root UI" panose="020B0303020202020204" pitchFamily="34" charset="-52"/>
                <a:cs typeface="Segoe UI Semilight" panose="020B0402040204020203" pitchFamily="34" charset="0"/>
              </a:defRPr>
            </a:lvl1pPr>
            <a:lvl2pPr marL="233775" indent="0">
              <a:buNone/>
              <a:defRPr sz="1400">
                <a:solidFill>
                  <a:srgbClr val="002060"/>
                </a:solidFill>
                <a:latin typeface="+mj-lt"/>
              </a:defRPr>
            </a:lvl2pPr>
            <a:lvl3pPr marL="467551" indent="0">
              <a:buNone/>
              <a:defRPr sz="1400">
                <a:solidFill>
                  <a:srgbClr val="002060"/>
                </a:solidFill>
                <a:latin typeface="+mj-lt"/>
              </a:defRPr>
            </a:lvl3pPr>
            <a:lvl4pPr marL="1168877" indent="0">
              <a:buNone/>
              <a:defRPr sz="1400">
                <a:solidFill>
                  <a:srgbClr val="002060"/>
                </a:solidFill>
                <a:latin typeface="+mj-lt"/>
              </a:defRPr>
            </a:lvl4pPr>
            <a:lvl5pPr marL="1558503" indent="0">
              <a:buNone/>
              <a:defRPr sz="1400">
                <a:solidFill>
                  <a:srgbClr val="002060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Название подзаголовка. </a:t>
            </a:r>
            <a:r>
              <a:rPr lang="en-US" dirty="0"/>
              <a:t>Segoe UI </a:t>
            </a:r>
            <a:r>
              <a:rPr lang="en-US" dirty="0" err="1"/>
              <a:t>Semilight</a:t>
            </a:r>
            <a:r>
              <a:rPr lang="ru-RU" dirty="0"/>
              <a:t>, 13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лайд_заголовок в 1 строку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>
            <a:extLst>
              <a:ext uri="{FF2B5EF4-FFF2-40B4-BE49-F238E27FC236}">
                <a16:creationId xmlns:a16="http://schemas.microsoft.com/office/drawing/2014/main" id="{DEAC4C40-49C1-47EB-800A-88C4B6A806DC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68C7DF40-6B20-4157-A7B8-9BAE0DB8EF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1038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4" name="Текст 6">
            <a:extLst>
              <a:ext uri="{FF2B5EF4-FFF2-40B4-BE49-F238E27FC236}">
                <a16:creationId xmlns:a16="http://schemas.microsoft.com/office/drawing/2014/main" id="{40812D9C-7353-4D1B-9F00-4A4B5671D6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03" y="618337"/>
            <a:ext cx="7620077" cy="2808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1300" kern="1200" dirty="0">
                <a:solidFill>
                  <a:srgbClr val="171C30"/>
                </a:solidFill>
                <a:latin typeface="Segoe UI Semilight" panose="020B0402040204020203" pitchFamily="34" charset="0"/>
                <a:ea typeface="PT Root UI" panose="020B0303020202020204" pitchFamily="34" charset="-52"/>
                <a:cs typeface="Segoe UI Semilight" panose="020B0402040204020203" pitchFamily="34" charset="0"/>
              </a:defRPr>
            </a:lvl1pPr>
            <a:lvl2pPr marL="233775" indent="0">
              <a:buNone/>
              <a:defRPr sz="1400">
                <a:solidFill>
                  <a:srgbClr val="002060"/>
                </a:solidFill>
                <a:latin typeface="+mj-lt"/>
              </a:defRPr>
            </a:lvl2pPr>
            <a:lvl3pPr marL="467551" indent="0">
              <a:buNone/>
              <a:defRPr sz="1400">
                <a:solidFill>
                  <a:srgbClr val="002060"/>
                </a:solidFill>
                <a:latin typeface="+mj-lt"/>
              </a:defRPr>
            </a:lvl3pPr>
            <a:lvl4pPr marL="1168877" indent="0">
              <a:buNone/>
              <a:defRPr sz="1400">
                <a:solidFill>
                  <a:srgbClr val="002060"/>
                </a:solidFill>
                <a:latin typeface="+mj-lt"/>
              </a:defRPr>
            </a:lvl4pPr>
            <a:lvl5pPr marL="1558503" indent="0">
              <a:buNone/>
              <a:defRPr sz="1400">
                <a:solidFill>
                  <a:srgbClr val="002060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Название подзаголовка. </a:t>
            </a:r>
            <a:r>
              <a:rPr lang="en-US" dirty="0"/>
              <a:t>Segoe UI </a:t>
            </a:r>
            <a:r>
              <a:rPr lang="en-US" dirty="0" err="1"/>
              <a:t>Semilight</a:t>
            </a:r>
            <a:r>
              <a:rPr lang="ru-RU" dirty="0"/>
              <a:t>, 13</a:t>
            </a:r>
          </a:p>
        </p:txBody>
      </p:sp>
      <p:pic>
        <p:nvPicPr>
          <p:cNvPr id="15" name="Изображение" descr="Изображение">
            <a:extLst>
              <a:ext uri="{FF2B5EF4-FFF2-40B4-BE49-F238E27FC236}">
                <a16:creationId xmlns:a16="http://schemas.microsoft.com/office/drawing/2014/main" id="{39D0FB19-F7A8-4CF9-B813-FA1E914F7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1457" y="1176338"/>
            <a:ext cx="5367174" cy="152570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Прямоугольник">
            <a:extLst>
              <a:ext uri="{FF2B5EF4-FFF2-40B4-BE49-F238E27FC236}">
                <a16:creationId xmlns:a16="http://schemas.microsoft.com/office/drawing/2014/main" id="{896ECE5D-2D2F-4BF2-AF32-E7B8C2812182}"/>
              </a:ext>
            </a:extLst>
          </p:cNvPr>
          <p:cNvSpPr/>
          <p:nvPr userDrawn="1"/>
        </p:nvSpPr>
        <p:spPr>
          <a:xfrm>
            <a:off x="3381375" y="1325354"/>
            <a:ext cx="5367338" cy="2999694"/>
          </a:xfrm>
          <a:prstGeom prst="rect">
            <a:avLst/>
          </a:prstGeom>
          <a:solidFill>
            <a:schemeClr val="bg1"/>
          </a:solidFill>
          <a:ln w="12700">
            <a:solidFill>
              <a:srgbClr val="E9EAEC"/>
            </a:solidFill>
            <a:miter lim="400000"/>
          </a:ln>
          <a:effectLst/>
        </p:spPr>
        <p:txBody>
          <a:bodyPr lIns="25400" tIns="25400" rIns="25400" bIns="25400" anchor="ctr"/>
          <a:lstStyle/>
          <a:p>
            <a:pPr algn="ctr" defTabSz="412750">
              <a:lnSpc>
                <a:spcPct val="90000"/>
              </a:lnSpc>
              <a:defRPr sz="4000" spc="0" baseline="7500">
                <a:solidFill>
                  <a:srgbClr val="FFFFFF"/>
                </a:solidFill>
                <a:latin typeface="+mn-lt"/>
                <a:ea typeface="+mn-ea"/>
                <a:cs typeface="+mn-cs"/>
                <a:sym typeface="Mail Sans Roman Regular"/>
              </a:defRPr>
            </a:pPr>
            <a:endParaRPr sz="200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2C0BB64-D95F-474E-B87C-396D1C35AF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81375" y="1325562"/>
            <a:ext cx="5367256" cy="299948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1E7EF4D-EB65-47EA-9F74-081D3C050E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55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_заголовок в 1 строку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>
            <a:extLst>
              <a:ext uri="{FF2B5EF4-FFF2-40B4-BE49-F238E27FC236}">
                <a16:creationId xmlns:a16="http://schemas.microsoft.com/office/drawing/2014/main" id="{DEAC4C40-49C1-47EB-800A-88C4B6A806DC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68C7DF40-6B20-4157-A7B8-9BAE0DB8EF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1038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19" name="Рисунок 18">
            <a:extLst>
              <a:ext uri="{FF2B5EF4-FFF2-40B4-BE49-F238E27FC236}">
                <a16:creationId xmlns:a16="http://schemas.microsoft.com/office/drawing/2014/main" id="{58538086-21AE-4DD7-B34E-4014DBC192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67662" y="1144442"/>
            <a:ext cx="1956665" cy="1247288"/>
          </a:xfrm>
          <a:prstGeom prst="rect">
            <a:avLst/>
          </a:prstGeom>
        </p:spPr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BEDAEE19-AB27-479E-97D8-C9929F5A17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24450" y="1275606"/>
            <a:ext cx="3023513" cy="1692188"/>
          </a:xfrm>
          <a:prstGeom prst="rect">
            <a:avLst/>
          </a:prstGeom>
        </p:spPr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B1D93F65-7D38-4DC6-B876-0EC4FAC738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24128" y="2931790"/>
            <a:ext cx="1764196" cy="1332148"/>
          </a:xfrm>
          <a:prstGeom prst="rect">
            <a:avLst/>
          </a:prstGeom>
        </p:spPr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9279939-F1E8-472E-B2C6-0E634BC8F6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63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лайд_заголовок в 1 строку_25 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 rot="16200000">
            <a:off x="8680463" y="4679963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107999" y="4252428"/>
            <a:ext cx="36000" cy="891072"/>
          </a:xfrm>
          <a:prstGeom prst="rect">
            <a:avLst/>
          </a:prstGeom>
          <a:solidFill>
            <a:srgbClr val="1E4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>
            <a:extLst>
              <a:ext uri="{FF2B5EF4-FFF2-40B4-BE49-F238E27FC236}">
                <a16:creationId xmlns:a16="http://schemas.microsoft.com/office/drawing/2014/main" id="{DEAC4C40-49C1-47EB-800A-88C4B6A806DC}"/>
              </a:ext>
            </a:extLst>
          </p:cNvPr>
          <p:cNvSpPr txBox="1">
            <a:spLocks/>
          </p:cNvSpPr>
          <p:nvPr userDrawn="1"/>
        </p:nvSpPr>
        <p:spPr>
          <a:xfrm>
            <a:off x="8685475" y="4623978"/>
            <a:ext cx="387025" cy="273844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900" b="0" kern="1200" spc="0" baseline="0" smtClean="0">
                <a:solidFill>
                  <a:srgbClr val="171C30"/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buClr>
                <a:schemeClr val="bg2"/>
              </a:buClr>
              <a:buSzPct val="130000"/>
            </a:pPr>
            <a:fld id="{AE3344E4-5E8A-4F97-8707-05640C78D158}" type="slidenum">
              <a:rPr lang="ru-RU" sz="1000">
                <a:solidFill>
                  <a:schemeClr val="tx2">
                    <a:lumMod val="50000"/>
                    <a:lumOff val="50000"/>
                  </a:schemeClr>
                </a:solidFill>
              </a:rPr>
              <a:pPr>
                <a:lnSpc>
                  <a:spcPct val="150000"/>
                </a:lnSpc>
                <a:spcAft>
                  <a:spcPts val="511"/>
                </a:spcAft>
                <a:buClr>
                  <a:schemeClr val="bg2"/>
                </a:buClr>
                <a:buSzPct val="130000"/>
              </a:pPr>
              <a:t>‹#›</a:t>
            </a:fld>
            <a:endParaRPr lang="ru-RU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id="{68C7DF40-6B20-4157-A7B8-9BAE0DB8EF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6800" y="204306"/>
            <a:ext cx="7610380" cy="325285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256"/>
              </a:spcAft>
              <a:buClrTx/>
              <a:buSzTx/>
              <a:buFontTx/>
              <a:buNone/>
              <a:tabLst/>
              <a:defRPr lang="ru-RU" sz="2100" b="0" kern="1200" cap="none" baseline="0" dirty="0">
                <a:solidFill>
                  <a:srgbClr val="243471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Название заголовка. </a:t>
            </a:r>
            <a:r>
              <a:rPr lang="en-US" dirty="0"/>
              <a:t>Segoe UI </a:t>
            </a:r>
            <a:r>
              <a:rPr lang="en-US" dirty="0" err="1"/>
              <a:t>Semibold</a:t>
            </a:r>
            <a:r>
              <a:rPr lang="ru-RU" dirty="0"/>
              <a:t>, 21</a:t>
            </a:r>
          </a:p>
        </p:txBody>
      </p:sp>
      <p:sp>
        <p:nvSpPr>
          <p:cNvPr id="24" name="Рисунок 10">
            <a:extLst>
              <a:ext uri="{FF2B5EF4-FFF2-40B4-BE49-F238E27FC236}">
                <a16:creationId xmlns:a16="http://schemas.microsoft.com/office/drawing/2014/main" id="{B719A1BD-408A-4642-A899-7818F651D6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09595" y="1301393"/>
            <a:ext cx="1512924" cy="2846317"/>
          </a:xfrm>
          <a:custGeom>
            <a:avLst/>
            <a:gdLst>
              <a:gd name="connsiteX0" fmla="*/ 0 w 1476164"/>
              <a:gd name="connsiteY0" fmla="*/ 0 h 953188"/>
              <a:gd name="connsiteX1" fmla="*/ 1476164 w 1476164"/>
              <a:gd name="connsiteY1" fmla="*/ 0 h 953188"/>
              <a:gd name="connsiteX2" fmla="*/ 1476164 w 1476164"/>
              <a:gd name="connsiteY2" fmla="*/ 953188 h 953188"/>
              <a:gd name="connsiteX3" fmla="*/ 0 w 1476164"/>
              <a:gd name="connsiteY3" fmla="*/ 953188 h 953188"/>
              <a:gd name="connsiteX4" fmla="*/ 0 w 1476164"/>
              <a:gd name="connsiteY4" fmla="*/ 0 h 953188"/>
              <a:gd name="connsiteX0" fmla="*/ 510042 w 1476164"/>
              <a:gd name="connsiteY0" fmla="*/ 0 h 1049682"/>
              <a:gd name="connsiteX1" fmla="*/ 1476164 w 1476164"/>
              <a:gd name="connsiteY1" fmla="*/ 96494 h 1049682"/>
              <a:gd name="connsiteX2" fmla="*/ 1476164 w 1476164"/>
              <a:gd name="connsiteY2" fmla="*/ 1049682 h 1049682"/>
              <a:gd name="connsiteX3" fmla="*/ 0 w 1476164"/>
              <a:gd name="connsiteY3" fmla="*/ 1049682 h 1049682"/>
              <a:gd name="connsiteX4" fmla="*/ 510042 w 1476164"/>
              <a:gd name="connsiteY4" fmla="*/ 0 h 1049682"/>
              <a:gd name="connsiteX0" fmla="*/ 510042 w 1522113"/>
              <a:gd name="connsiteY0" fmla="*/ 0 h 1049682"/>
              <a:gd name="connsiteX1" fmla="*/ 1522113 w 1522113"/>
              <a:gd name="connsiteY1" fmla="*/ 137849 h 1049682"/>
              <a:gd name="connsiteX2" fmla="*/ 1476164 w 1522113"/>
              <a:gd name="connsiteY2" fmla="*/ 1049682 h 1049682"/>
              <a:gd name="connsiteX3" fmla="*/ 0 w 1522113"/>
              <a:gd name="connsiteY3" fmla="*/ 1049682 h 1049682"/>
              <a:gd name="connsiteX4" fmla="*/ 510042 w 1522113"/>
              <a:gd name="connsiteY4" fmla="*/ 0 h 1049682"/>
              <a:gd name="connsiteX0" fmla="*/ 510042 w 2032156"/>
              <a:gd name="connsiteY0" fmla="*/ 0 h 2409795"/>
              <a:gd name="connsiteX1" fmla="*/ 1522113 w 2032156"/>
              <a:gd name="connsiteY1" fmla="*/ 137849 h 2409795"/>
              <a:gd name="connsiteX2" fmla="*/ 2032156 w 2032156"/>
              <a:gd name="connsiteY2" fmla="*/ 2409795 h 2409795"/>
              <a:gd name="connsiteX3" fmla="*/ 0 w 2032156"/>
              <a:gd name="connsiteY3" fmla="*/ 1049682 h 2409795"/>
              <a:gd name="connsiteX4" fmla="*/ 510042 w 2032156"/>
              <a:gd name="connsiteY4" fmla="*/ 0 h 2409795"/>
              <a:gd name="connsiteX0" fmla="*/ 0 w 1522114"/>
              <a:gd name="connsiteY0" fmla="*/ 0 h 2850912"/>
              <a:gd name="connsiteX1" fmla="*/ 1012071 w 1522114"/>
              <a:gd name="connsiteY1" fmla="*/ 137849 h 2850912"/>
              <a:gd name="connsiteX2" fmla="*/ 1522114 w 1522114"/>
              <a:gd name="connsiteY2" fmla="*/ 2409795 h 2850912"/>
              <a:gd name="connsiteX3" fmla="*/ 634106 w 1522114"/>
              <a:gd name="connsiteY3" fmla="*/ 2850912 h 2850912"/>
              <a:gd name="connsiteX4" fmla="*/ 0 w 1522114"/>
              <a:gd name="connsiteY4" fmla="*/ 0 h 2850912"/>
              <a:gd name="connsiteX0" fmla="*/ 0 w 1508329"/>
              <a:gd name="connsiteY0" fmla="*/ 0 h 2850912"/>
              <a:gd name="connsiteX1" fmla="*/ 1012071 w 1508329"/>
              <a:gd name="connsiteY1" fmla="*/ 137849 h 2850912"/>
              <a:gd name="connsiteX2" fmla="*/ 1508329 w 1508329"/>
              <a:gd name="connsiteY2" fmla="*/ 2368440 h 2850912"/>
              <a:gd name="connsiteX3" fmla="*/ 634106 w 1508329"/>
              <a:gd name="connsiteY3" fmla="*/ 2850912 h 2850912"/>
              <a:gd name="connsiteX4" fmla="*/ 0 w 1508329"/>
              <a:gd name="connsiteY4" fmla="*/ 0 h 2850912"/>
              <a:gd name="connsiteX0" fmla="*/ 0 w 1512924"/>
              <a:gd name="connsiteY0" fmla="*/ 0 h 2846317"/>
              <a:gd name="connsiteX1" fmla="*/ 1016666 w 1512924"/>
              <a:gd name="connsiteY1" fmla="*/ 133254 h 2846317"/>
              <a:gd name="connsiteX2" fmla="*/ 1512924 w 1512924"/>
              <a:gd name="connsiteY2" fmla="*/ 2363845 h 2846317"/>
              <a:gd name="connsiteX3" fmla="*/ 638701 w 1512924"/>
              <a:gd name="connsiteY3" fmla="*/ 2846317 h 2846317"/>
              <a:gd name="connsiteX4" fmla="*/ 0 w 1512924"/>
              <a:gd name="connsiteY4" fmla="*/ 0 h 2846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924" h="2846317">
                <a:moveTo>
                  <a:pt x="0" y="0"/>
                </a:moveTo>
                <a:lnTo>
                  <a:pt x="1016666" y="133254"/>
                </a:lnTo>
                <a:lnTo>
                  <a:pt x="1512924" y="2363845"/>
                </a:lnTo>
                <a:lnTo>
                  <a:pt x="638701" y="2846317"/>
                </a:lnTo>
                <a:lnTo>
                  <a:pt x="0" y="0"/>
                </a:lnTo>
                <a:close/>
              </a:path>
            </a:pathLst>
          </a:custGeom>
        </p:spPr>
      </p:sp>
      <p:sp>
        <p:nvSpPr>
          <p:cNvPr id="25" name="Рисунок 11">
            <a:extLst>
              <a:ext uri="{FF2B5EF4-FFF2-40B4-BE49-F238E27FC236}">
                <a16:creationId xmlns:a16="http://schemas.microsoft.com/office/drawing/2014/main" id="{EB78190C-B2E6-4E57-A277-C9C3384AED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851" y="1301393"/>
            <a:ext cx="2044978" cy="2865698"/>
          </a:xfrm>
          <a:prstGeom prst="rect">
            <a:avLst/>
          </a:prstGeom>
        </p:spPr>
      </p:sp>
      <p:sp>
        <p:nvSpPr>
          <p:cNvPr id="26" name="Рисунок 12">
            <a:extLst>
              <a:ext uri="{FF2B5EF4-FFF2-40B4-BE49-F238E27FC236}">
                <a16:creationId xmlns:a16="http://schemas.microsoft.com/office/drawing/2014/main" id="{2C1CB042-9286-414E-BBE2-36E3D9D7FEF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24684" y="1339214"/>
            <a:ext cx="1837776" cy="2827877"/>
          </a:xfrm>
          <a:custGeom>
            <a:avLst/>
            <a:gdLst>
              <a:gd name="connsiteX0" fmla="*/ 0 w 1476164"/>
              <a:gd name="connsiteY0" fmla="*/ 0 h 953188"/>
              <a:gd name="connsiteX1" fmla="*/ 1476164 w 1476164"/>
              <a:gd name="connsiteY1" fmla="*/ 0 h 953188"/>
              <a:gd name="connsiteX2" fmla="*/ 1476164 w 1476164"/>
              <a:gd name="connsiteY2" fmla="*/ 953188 h 953188"/>
              <a:gd name="connsiteX3" fmla="*/ 0 w 1476164"/>
              <a:gd name="connsiteY3" fmla="*/ 953188 h 953188"/>
              <a:gd name="connsiteX4" fmla="*/ 0 w 1476164"/>
              <a:gd name="connsiteY4" fmla="*/ 0 h 953188"/>
              <a:gd name="connsiteX0" fmla="*/ 372979 w 1476164"/>
              <a:gd name="connsiteY0" fmla="*/ 661737 h 953188"/>
              <a:gd name="connsiteX1" fmla="*/ 1476164 w 1476164"/>
              <a:gd name="connsiteY1" fmla="*/ 0 h 953188"/>
              <a:gd name="connsiteX2" fmla="*/ 1476164 w 1476164"/>
              <a:gd name="connsiteY2" fmla="*/ 953188 h 953188"/>
              <a:gd name="connsiteX3" fmla="*/ 0 w 1476164"/>
              <a:gd name="connsiteY3" fmla="*/ 953188 h 953188"/>
              <a:gd name="connsiteX4" fmla="*/ 372979 w 1476164"/>
              <a:gd name="connsiteY4" fmla="*/ 661737 h 953188"/>
              <a:gd name="connsiteX0" fmla="*/ 372979 w 2041648"/>
              <a:gd name="connsiteY0" fmla="*/ 0 h 291451"/>
              <a:gd name="connsiteX1" fmla="*/ 2041648 w 2041648"/>
              <a:gd name="connsiteY1" fmla="*/ 96253 h 291451"/>
              <a:gd name="connsiteX2" fmla="*/ 1476164 w 2041648"/>
              <a:gd name="connsiteY2" fmla="*/ 291451 h 291451"/>
              <a:gd name="connsiteX3" fmla="*/ 0 w 2041648"/>
              <a:gd name="connsiteY3" fmla="*/ 291451 h 291451"/>
              <a:gd name="connsiteX4" fmla="*/ 372979 w 2041648"/>
              <a:gd name="connsiteY4" fmla="*/ 0 h 291451"/>
              <a:gd name="connsiteX0" fmla="*/ 372979 w 2173996"/>
              <a:gd name="connsiteY0" fmla="*/ 0 h 2649640"/>
              <a:gd name="connsiteX1" fmla="*/ 2041648 w 2173996"/>
              <a:gd name="connsiteY1" fmla="*/ 96253 h 2649640"/>
              <a:gd name="connsiteX2" fmla="*/ 2173996 w 2173996"/>
              <a:gd name="connsiteY2" fmla="*/ 2649640 h 2649640"/>
              <a:gd name="connsiteX3" fmla="*/ 0 w 2173996"/>
              <a:gd name="connsiteY3" fmla="*/ 291451 h 2649640"/>
              <a:gd name="connsiteX4" fmla="*/ 372979 w 2173996"/>
              <a:gd name="connsiteY4" fmla="*/ 0 h 2649640"/>
              <a:gd name="connsiteX0" fmla="*/ 0 w 1801017"/>
              <a:gd name="connsiteY0" fmla="*/ 0 h 2855447"/>
              <a:gd name="connsiteX1" fmla="*/ 1668669 w 1801017"/>
              <a:gd name="connsiteY1" fmla="*/ 96253 h 2855447"/>
              <a:gd name="connsiteX2" fmla="*/ 1801017 w 1801017"/>
              <a:gd name="connsiteY2" fmla="*/ 2649640 h 2855447"/>
              <a:gd name="connsiteX3" fmla="*/ 183013 w 1801017"/>
              <a:gd name="connsiteY3" fmla="*/ 2855447 h 2855447"/>
              <a:gd name="connsiteX4" fmla="*/ 0 w 1801017"/>
              <a:gd name="connsiteY4" fmla="*/ 0 h 2855447"/>
              <a:gd name="connsiteX0" fmla="*/ 0 w 1805612"/>
              <a:gd name="connsiteY0" fmla="*/ 0 h 2855447"/>
              <a:gd name="connsiteX1" fmla="*/ 1668669 w 1805612"/>
              <a:gd name="connsiteY1" fmla="*/ 96253 h 2855447"/>
              <a:gd name="connsiteX2" fmla="*/ 1805612 w 1805612"/>
              <a:gd name="connsiteY2" fmla="*/ 2608286 h 2855447"/>
              <a:gd name="connsiteX3" fmla="*/ 183013 w 1805612"/>
              <a:gd name="connsiteY3" fmla="*/ 2855447 h 2855447"/>
              <a:gd name="connsiteX4" fmla="*/ 0 w 1805612"/>
              <a:gd name="connsiteY4" fmla="*/ 0 h 2855447"/>
              <a:gd name="connsiteX0" fmla="*/ 0 w 1805612"/>
              <a:gd name="connsiteY0" fmla="*/ 0 h 2855447"/>
              <a:gd name="connsiteX1" fmla="*/ 1608935 w 1805612"/>
              <a:gd name="connsiteY1" fmla="*/ 110038 h 2855447"/>
              <a:gd name="connsiteX2" fmla="*/ 1805612 w 1805612"/>
              <a:gd name="connsiteY2" fmla="*/ 2608286 h 2855447"/>
              <a:gd name="connsiteX3" fmla="*/ 183013 w 1805612"/>
              <a:gd name="connsiteY3" fmla="*/ 2855447 h 2855447"/>
              <a:gd name="connsiteX4" fmla="*/ 0 w 1805612"/>
              <a:gd name="connsiteY4" fmla="*/ 0 h 2855447"/>
              <a:gd name="connsiteX0" fmla="*/ 0 w 1837776"/>
              <a:gd name="connsiteY0" fmla="*/ 0 h 2827877"/>
              <a:gd name="connsiteX1" fmla="*/ 1641099 w 1837776"/>
              <a:gd name="connsiteY1" fmla="*/ 82468 h 2827877"/>
              <a:gd name="connsiteX2" fmla="*/ 1837776 w 1837776"/>
              <a:gd name="connsiteY2" fmla="*/ 2580716 h 2827877"/>
              <a:gd name="connsiteX3" fmla="*/ 215177 w 1837776"/>
              <a:gd name="connsiteY3" fmla="*/ 2827877 h 2827877"/>
              <a:gd name="connsiteX4" fmla="*/ 0 w 1837776"/>
              <a:gd name="connsiteY4" fmla="*/ 0 h 2827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776" h="2827877">
                <a:moveTo>
                  <a:pt x="0" y="0"/>
                </a:moveTo>
                <a:lnTo>
                  <a:pt x="1641099" y="82468"/>
                </a:lnTo>
                <a:lnTo>
                  <a:pt x="1837776" y="2580716"/>
                </a:lnTo>
                <a:lnTo>
                  <a:pt x="215177" y="2827877"/>
                </a:lnTo>
                <a:lnTo>
                  <a:pt x="0" y="0"/>
                </a:lnTo>
                <a:close/>
              </a:path>
            </a:pathLst>
          </a:custGeom>
        </p:spPr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B2139EF-68EF-4CB5-A523-DEA625A0DB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7" y="232656"/>
            <a:ext cx="576064" cy="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40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5" r:id="rId2"/>
    <p:sldLayoutId id="2147483649" r:id="rId3"/>
    <p:sldLayoutId id="2147483660" r:id="rId4"/>
    <p:sldLayoutId id="2147483693" r:id="rId5"/>
    <p:sldLayoutId id="2147483650" r:id="rId6"/>
    <p:sldLayoutId id="2147483702" r:id="rId7"/>
    <p:sldLayoutId id="2147483699" r:id="rId8"/>
    <p:sldLayoutId id="2147483700" r:id="rId9"/>
    <p:sldLayoutId id="2147483701" r:id="rId10"/>
    <p:sldLayoutId id="2147483694" r:id="rId11"/>
    <p:sldLayoutId id="2147483691" r:id="rId12"/>
    <p:sldLayoutId id="2147483703" r:id="rId13"/>
    <p:sldLayoutId id="2147483704" r:id="rId14"/>
    <p:sldLayoutId id="2147483697" r:id="rId15"/>
  </p:sldLayoutIdLst>
  <p:hf hdr="0" ftr="0" dt="0"/>
  <p:txStyles>
    <p:titleStyle>
      <a:lvl1pPr marL="0" marR="0" indent="0" algn="l" defTabSz="779252" rtl="0" eaLnBrk="1" fontAlgn="auto" latinLnBrk="0" hangingPunct="1">
        <a:lnSpc>
          <a:spcPct val="100000"/>
        </a:lnSpc>
        <a:spcBef>
          <a:spcPct val="0"/>
        </a:spcBef>
        <a:spcAft>
          <a:spcPts val="256"/>
        </a:spcAft>
        <a:buClrTx/>
        <a:buSzTx/>
        <a:buFontTx/>
        <a:buNone/>
        <a:tabLst/>
        <a:defRPr sz="2000" b="0" kern="1200" cap="all" baseline="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0" indent="-233776" algn="l" defTabSz="779252" rtl="0" eaLnBrk="1" latinLnBrk="0" hangingPunct="1">
        <a:spcBef>
          <a:spcPts val="0"/>
        </a:spcBef>
        <a:spcAft>
          <a:spcPts val="511"/>
        </a:spcAft>
        <a:buClr>
          <a:schemeClr val="bg2"/>
        </a:buClr>
        <a:buSzPct val="130000"/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1pPr>
      <a:lvl2pPr marL="467551" indent="-233776" algn="l" defTabSz="779252" rtl="0" eaLnBrk="1" latinLnBrk="0" hangingPunct="1">
        <a:spcBef>
          <a:spcPts val="0"/>
        </a:spcBef>
        <a:spcAft>
          <a:spcPts val="511"/>
        </a:spcAft>
        <a:buClr>
          <a:schemeClr val="bg2"/>
        </a:buClr>
        <a:buSzPct val="70000"/>
        <a:buFont typeface="Wingdings" pitchFamily="2" charset="2"/>
        <a:buChar char="Ø"/>
        <a:defRPr sz="1200" kern="1200">
          <a:solidFill>
            <a:schemeClr val="tx2"/>
          </a:solidFill>
          <a:latin typeface="+mn-lt"/>
          <a:ea typeface="+mn-ea"/>
          <a:cs typeface="+mn-cs"/>
        </a:defRPr>
      </a:lvl2pPr>
      <a:lvl3pPr marL="701327" indent="-233776" algn="l" defTabSz="779252" rtl="0" eaLnBrk="1" latinLnBrk="0" hangingPunct="1">
        <a:spcBef>
          <a:spcPts val="0"/>
        </a:spcBef>
        <a:spcAft>
          <a:spcPts val="511"/>
        </a:spcAft>
        <a:buClr>
          <a:schemeClr val="bg2"/>
        </a:buClr>
        <a:buSzPct val="70000"/>
        <a:buFont typeface="Wingdings" pitchFamily="2" charset="2"/>
        <a:buChar char="Ø"/>
        <a:defRPr sz="1000" kern="1200">
          <a:solidFill>
            <a:schemeClr val="tx2"/>
          </a:solidFill>
          <a:latin typeface="+mn-lt"/>
          <a:ea typeface="+mn-ea"/>
          <a:cs typeface="+mn-cs"/>
        </a:defRPr>
      </a:lvl3pPr>
      <a:lvl4pPr marL="1363690" indent="-194813" algn="l" defTabSz="779252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1753316" indent="-194813" algn="l" defTabSz="779252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5" pos="249" userDrawn="1">
          <p15:clr>
            <a:srgbClr val="F26B43"/>
          </p15:clr>
        </p15:guide>
        <p15:guide id="6" pos="5511" userDrawn="1">
          <p15:clr>
            <a:srgbClr val="F26B43"/>
          </p15:clr>
        </p15:guide>
        <p15:guide id="7" orient="horz" pos="2981" userDrawn="1">
          <p15:clr>
            <a:srgbClr val="F26B43"/>
          </p15:clr>
        </p15:guide>
        <p15:guide id="9" orient="horz" pos="64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DF134461-B672-440D-9830-8BB78CEE2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7339" y="2156011"/>
            <a:ext cx="7044582" cy="1584176"/>
          </a:xfrm>
        </p:spPr>
        <p:txBody>
          <a:bodyPr/>
          <a:lstStyle/>
          <a:p>
            <a:r>
              <a:rPr lang="ru-RU" dirty="0"/>
              <a:t>Отчетность по Государственным программам с учетом требований методологии 786ПП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id="{8403D12E-1FF2-4158-A416-E02DFB0CD1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7563" y="4535704"/>
            <a:ext cx="5249383" cy="233172"/>
          </a:xfrm>
          <a:prstGeom prst="rect">
            <a:avLst/>
          </a:prstGeom>
        </p:spPr>
        <p:txBody>
          <a:bodyPr/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Руководитель аналитического управления Департамента планирования</a:t>
            </a:r>
          </a:p>
        </p:txBody>
      </p:sp>
      <p:sp>
        <p:nvSpPr>
          <p:cNvPr id="34" name="Подзаголовок 2">
            <a:extLst>
              <a:ext uri="{FF2B5EF4-FFF2-40B4-BE49-F238E27FC236}">
                <a16:creationId xmlns:a16="http://schemas.microsoft.com/office/drawing/2014/main" id="{7281EDA6-29C5-4268-B5FA-B728494B92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564" y="4295674"/>
            <a:ext cx="2988332" cy="23317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lang="ru-RU" sz="1000" b="0" kern="1200" spc="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1000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ea typeface="PT Root UI" panose="020B0303020202020204" pitchFamily="34" charset="-52"/>
                <a:cs typeface="Segoe UI Light" panose="020B0502040204020203" pitchFamily="34" charset="0"/>
              </a:rPr>
              <a:t>Веснина Елена Викторовна	</a:t>
            </a:r>
          </a:p>
        </p:txBody>
      </p:sp>
    </p:spTree>
    <p:extLst>
      <p:ext uri="{BB962C8B-B14F-4D97-AF65-F5344CB8AC3E}">
        <p14:creationId xmlns:p14="http://schemas.microsoft.com/office/powerpoint/2010/main" val="4177191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34440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308574" y="336273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28726" y="336272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</p:spTree>
    <p:extLst>
      <p:ext uri="{BB962C8B-B14F-4D97-AF65-F5344CB8AC3E}">
        <p14:creationId xmlns:p14="http://schemas.microsoft.com/office/powerpoint/2010/main" val="1840453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34440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308574" y="336273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28726" y="336272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734966" y="1205047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76717" y="689156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1" y="73148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89647" y="1209499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stCxn id="9" idx="2"/>
            <a:endCxn id="8" idx="1"/>
          </p:cNvCxnSpPr>
          <p:nvPr/>
        </p:nvCxnSpPr>
        <p:spPr>
          <a:xfrm rot="16200000" flipH="1">
            <a:off x="576658" y="1191738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915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34440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308574" y="336273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28726" y="336272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734966" y="1205047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76717" y="689156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1" y="73148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89647" y="1209499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2D4EF03E-F1A3-4256-AA00-C3851E0A61F3}"/>
              </a:ext>
            </a:extLst>
          </p:cNvPr>
          <p:cNvSpPr/>
          <p:nvPr/>
        </p:nvSpPr>
        <p:spPr>
          <a:xfrm>
            <a:off x="4832983" y="2050676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5505459B-C01C-4392-8C5B-2981C16C4BC0}"/>
              </a:ext>
            </a:extLst>
          </p:cNvPr>
          <p:cNvSpPr/>
          <p:nvPr/>
        </p:nvSpPr>
        <p:spPr>
          <a:xfrm>
            <a:off x="1562644" y="1821343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7DA532F6-A1DE-4C71-B961-3797F19753B8}"/>
              </a:ext>
            </a:extLst>
          </p:cNvPr>
          <p:cNvSpPr/>
          <p:nvPr/>
        </p:nvSpPr>
        <p:spPr>
          <a:xfrm>
            <a:off x="3261456" y="1905780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FCBACB70-76C0-4B35-A99A-79A1B003DAEB}"/>
              </a:ext>
            </a:extLst>
          </p:cNvPr>
          <p:cNvSpPr/>
          <p:nvPr/>
        </p:nvSpPr>
        <p:spPr>
          <a:xfrm>
            <a:off x="5684711" y="1815504"/>
            <a:ext cx="242047" cy="591671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BE55C208-AA21-4745-8BAA-E7752D1C249B}"/>
              </a:ext>
            </a:extLst>
          </p:cNvPr>
          <p:cNvSpPr/>
          <p:nvPr/>
        </p:nvSpPr>
        <p:spPr>
          <a:xfrm>
            <a:off x="6162157" y="1898236"/>
            <a:ext cx="1423887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Государственная программа</a:t>
            </a:r>
          </a:p>
        </p:txBody>
      </p: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E9B7A267-EC18-4490-A0E9-AD033C0535E2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rot="16200000" flipH="1">
            <a:off x="1420060" y="1305793"/>
            <a:ext cx="326299" cy="7047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CFB44F48-62CB-4CBF-A35F-4CB70DF4AA22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rot="16200000" flipH="1">
            <a:off x="3156814" y="1428173"/>
            <a:ext cx="406284" cy="5489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stCxn id="9" idx="2"/>
            <a:endCxn id="8" idx="1"/>
          </p:cNvCxnSpPr>
          <p:nvPr/>
        </p:nvCxnSpPr>
        <p:spPr>
          <a:xfrm rot="16200000" flipH="1">
            <a:off x="576658" y="1191738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97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34440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308574" y="336273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28726" y="336272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734966" y="1205047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76717" y="689156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1" y="73148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89647" y="1209499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2D4EF03E-F1A3-4256-AA00-C3851E0A61F3}"/>
              </a:ext>
            </a:extLst>
          </p:cNvPr>
          <p:cNvSpPr/>
          <p:nvPr/>
        </p:nvSpPr>
        <p:spPr>
          <a:xfrm>
            <a:off x="4832983" y="2050676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5505459B-C01C-4392-8C5B-2981C16C4BC0}"/>
              </a:ext>
            </a:extLst>
          </p:cNvPr>
          <p:cNvSpPr/>
          <p:nvPr/>
        </p:nvSpPr>
        <p:spPr>
          <a:xfrm>
            <a:off x="1562644" y="1821343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7DA532F6-A1DE-4C71-B961-3797F19753B8}"/>
              </a:ext>
            </a:extLst>
          </p:cNvPr>
          <p:cNvSpPr/>
          <p:nvPr/>
        </p:nvSpPr>
        <p:spPr>
          <a:xfrm>
            <a:off x="3261456" y="1905780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FCBACB70-76C0-4B35-A99A-79A1B003DAEB}"/>
              </a:ext>
            </a:extLst>
          </p:cNvPr>
          <p:cNvSpPr/>
          <p:nvPr/>
        </p:nvSpPr>
        <p:spPr>
          <a:xfrm>
            <a:off x="5684711" y="1815504"/>
            <a:ext cx="242047" cy="591671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BE55C208-AA21-4745-8BAA-E7752D1C249B}"/>
              </a:ext>
            </a:extLst>
          </p:cNvPr>
          <p:cNvSpPr/>
          <p:nvPr/>
        </p:nvSpPr>
        <p:spPr>
          <a:xfrm>
            <a:off x="6162157" y="1898236"/>
            <a:ext cx="1423887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Государственная программа</a:t>
            </a:r>
          </a:p>
        </p:txBody>
      </p: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E9B7A267-EC18-4490-A0E9-AD033C0535E2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rot="16200000" flipH="1">
            <a:off x="1420060" y="1305793"/>
            <a:ext cx="326299" cy="7047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CFB44F48-62CB-4CBF-A35F-4CB70DF4AA22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rot="16200000" flipH="1">
            <a:off x="3156814" y="1428173"/>
            <a:ext cx="406284" cy="5489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stCxn id="9" idx="2"/>
            <a:endCxn id="8" idx="1"/>
          </p:cNvCxnSpPr>
          <p:nvPr/>
        </p:nvCxnSpPr>
        <p:spPr>
          <a:xfrm rot="16200000" flipH="1">
            <a:off x="576658" y="1191738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19">
            <a:extLst>
              <a:ext uri="{FF2B5EF4-FFF2-40B4-BE49-F238E27FC236}">
                <a16:creationId xmlns:a16="http://schemas.microsoft.com/office/drawing/2014/main" id="{86FA762A-AE92-4E46-ADF4-59CBCBF8EF93}"/>
              </a:ext>
            </a:extLst>
          </p:cNvPr>
          <p:cNvSpPr/>
          <p:nvPr/>
        </p:nvSpPr>
        <p:spPr>
          <a:xfrm>
            <a:off x="705775" y="2439143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sp>
        <p:nvSpPr>
          <p:cNvPr id="28" name="Скругленный прямоугольник 19">
            <a:extLst>
              <a:ext uri="{FF2B5EF4-FFF2-40B4-BE49-F238E27FC236}">
                <a16:creationId xmlns:a16="http://schemas.microsoft.com/office/drawing/2014/main" id="{BFA7A87A-CF7A-4C5A-A237-9FEE5BA6F09A}"/>
              </a:ext>
            </a:extLst>
          </p:cNvPr>
          <p:cNvSpPr/>
          <p:nvPr/>
        </p:nvSpPr>
        <p:spPr>
          <a:xfrm>
            <a:off x="701066" y="2978967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29" name="Скругленный прямоугольник 48">
            <a:extLst>
              <a:ext uri="{FF2B5EF4-FFF2-40B4-BE49-F238E27FC236}">
                <a16:creationId xmlns:a16="http://schemas.microsoft.com/office/drawing/2014/main" id="{7CE4D3E3-6C32-43E2-B21E-2102BFD29FBA}"/>
              </a:ext>
            </a:extLst>
          </p:cNvPr>
          <p:cNvSpPr/>
          <p:nvPr/>
        </p:nvSpPr>
        <p:spPr>
          <a:xfrm>
            <a:off x="350141" y="3933502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3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A42DBB33-994E-442E-9A77-C14124B6A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95" y="3975828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AA951DE5-378B-44B3-9F0C-E3FA6F4D3C1A}"/>
              </a:ext>
            </a:extLst>
          </p:cNvPr>
          <p:cNvCxnSpPr>
            <a:cxnSpLocks/>
            <a:stCxn id="8" idx="2"/>
            <a:endCxn id="27" idx="1"/>
          </p:cNvCxnSpPr>
          <p:nvPr/>
        </p:nvCxnSpPr>
        <p:spPr>
          <a:xfrm rot="5400000">
            <a:off x="389692" y="1811128"/>
            <a:ext cx="1157202" cy="525035"/>
          </a:xfrm>
          <a:prstGeom prst="bentConnector4">
            <a:avLst>
              <a:gd name="adj1" fmla="val 34907"/>
              <a:gd name="adj2" fmla="val 14354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: уступ 33">
            <a:extLst>
              <a:ext uri="{FF2B5EF4-FFF2-40B4-BE49-F238E27FC236}">
                <a16:creationId xmlns:a16="http://schemas.microsoft.com/office/drawing/2014/main" id="{74AF71F8-456D-4B14-96F8-B1078ED866C8}"/>
              </a:ext>
            </a:extLst>
          </p:cNvPr>
          <p:cNvCxnSpPr>
            <a:cxnSpLocks/>
            <a:stCxn id="8" idx="2"/>
            <a:endCxn id="28" idx="1"/>
          </p:cNvCxnSpPr>
          <p:nvPr/>
        </p:nvCxnSpPr>
        <p:spPr>
          <a:xfrm rot="5400000">
            <a:off x="117425" y="2078685"/>
            <a:ext cx="1697026" cy="529744"/>
          </a:xfrm>
          <a:prstGeom prst="bentConnector4">
            <a:avLst>
              <a:gd name="adj1" fmla="val 23911"/>
              <a:gd name="adj2" fmla="val 14315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: уступ 36">
            <a:extLst>
              <a:ext uri="{FF2B5EF4-FFF2-40B4-BE49-F238E27FC236}">
                <a16:creationId xmlns:a16="http://schemas.microsoft.com/office/drawing/2014/main" id="{9AFE2E43-4DC0-4F41-BA53-5273CF138D2A}"/>
              </a:ext>
            </a:extLst>
          </p:cNvPr>
          <p:cNvCxnSpPr>
            <a:cxnSpLocks/>
            <a:stCxn id="28" idx="2"/>
            <a:endCxn id="29" idx="3"/>
          </p:cNvCxnSpPr>
          <p:nvPr/>
        </p:nvCxnSpPr>
        <p:spPr>
          <a:xfrm rot="16200000" flipH="1">
            <a:off x="1051900" y="3584081"/>
            <a:ext cx="932244" cy="574426"/>
          </a:xfrm>
          <a:prstGeom prst="bentConnector4">
            <a:avLst>
              <a:gd name="adj1" fmla="val 28336"/>
              <a:gd name="adj2" fmla="val 1397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8533CEC-2489-4948-A39C-BB389BBBCD66}"/>
              </a:ext>
            </a:extLst>
          </p:cNvPr>
          <p:cNvSpPr txBox="1"/>
          <p:nvPr/>
        </p:nvSpPr>
        <p:spPr>
          <a:xfrm>
            <a:off x="1285398" y="3447498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XML</a:t>
            </a:r>
            <a:r>
              <a:rPr lang="ru-RU" sz="1000" b="1" dirty="0"/>
              <a:t> (СМЭВ)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3C30424-9260-4D1B-B273-BB1BBFDB5520}"/>
              </a:ext>
            </a:extLst>
          </p:cNvPr>
          <p:cNvSpPr txBox="1"/>
          <p:nvPr/>
        </p:nvSpPr>
        <p:spPr>
          <a:xfrm>
            <a:off x="549250" y="4272799"/>
            <a:ext cx="1104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Модуль нац.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1253130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34440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308574" y="336273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28726" y="336272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734966" y="1205047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76717" y="689156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1" y="73148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89647" y="1209499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2D4EF03E-F1A3-4256-AA00-C3851E0A61F3}"/>
              </a:ext>
            </a:extLst>
          </p:cNvPr>
          <p:cNvSpPr/>
          <p:nvPr/>
        </p:nvSpPr>
        <p:spPr>
          <a:xfrm>
            <a:off x="4832983" y="2050676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5505459B-C01C-4392-8C5B-2981C16C4BC0}"/>
              </a:ext>
            </a:extLst>
          </p:cNvPr>
          <p:cNvSpPr/>
          <p:nvPr/>
        </p:nvSpPr>
        <p:spPr>
          <a:xfrm>
            <a:off x="1562644" y="1821343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7DA532F6-A1DE-4C71-B961-3797F19753B8}"/>
              </a:ext>
            </a:extLst>
          </p:cNvPr>
          <p:cNvSpPr/>
          <p:nvPr/>
        </p:nvSpPr>
        <p:spPr>
          <a:xfrm>
            <a:off x="3261456" y="1905780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FCBACB70-76C0-4B35-A99A-79A1B003DAEB}"/>
              </a:ext>
            </a:extLst>
          </p:cNvPr>
          <p:cNvSpPr/>
          <p:nvPr/>
        </p:nvSpPr>
        <p:spPr>
          <a:xfrm>
            <a:off x="5684711" y="1815504"/>
            <a:ext cx="242047" cy="591671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BE55C208-AA21-4745-8BAA-E7752D1C249B}"/>
              </a:ext>
            </a:extLst>
          </p:cNvPr>
          <p:cNvSpPr/>
          <p:nvPr/>
        </p:nvSpPr>
        <p:spPr>
          <a:xfrm>
            <a:off x="6162157" y="1898236"/>
            <a:ext cx="1423887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Государственная программа</a:t>
            </a:r>
          </a:p>
        </p:txBody>
      </p: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E9B7A267-EC18-4490-A0E9-AD033C0535E2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rot="16200000" flipH="1">
            <a:off x="1420060" y="1305793"/>
            <a:ext cx="326299" cy="7047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CFB44F48-62CB-4CBF-A35F-4CB70DF4AA22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rot="16200000" flipH="1">
            <a:off x="3156814" y="1428173"/>
            <a:ext cx="406284" cy="5489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stCxn id="9" idx="2"/>
            <a:endCxn id="8" idx="1"/>
          </p:cNvCxnSpPr>
          <p:nvPr/>
        </p:nvCxnSpPr>
        <p:spPr>
          <a:xfrm rot="16200000" flipH="1">
            <a:off x="576658" y="1191738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19">
            <a:extLst>
              <a:ext uri="{FF2B5EF4-FFF2-40B4-BE49-F238E27FC236}">
                <a16:creationId xmlns:a16="http://schemas.microsoft.com/office/drawing/2014/main" id="{86FA762A-AE92-4E46-ADF4-59CBCBF8EF93}"/>
              </a:ext>
            </a:extLst>
          </p:cNvPr>
          <p:cNvSpPr/>
          <p:nvPr/>
        </p:nvSpPr>
        <p:spPr>
          <a:xfrm>
            <a:off x="705775" y="2439143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sp>
        <p:nvSpPr>
          <p:cNvPr id="28" name="Скругленный прямоугольник 19">
            <a:extLst>
              <a:ext uri="{FF2B5EF4-FFF2-40B4-BE49-F238E27FC236}">
                <a16:creationId xmlns:a16="http://schemas.microsoft.com/office/drawing/2014/main" id="{BFA7A87A-CF7A-4C5A-A237-9FEE5BA6F09A}"/>
              </a:ext>
            </a:extLst>
          </p:cNvPr>
          <p:cNvSpPr/>
          <p:nvPr/>
        </p:nvSpPr>
        <p:spPr>
          <a:xfrm>
            <a:off x="701066" y="2978967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29" name="Скругленный прямоугольник 48">
            <a:extLst>
              <a:ext uri="{FF2B5EF4-FFF2-40B4-BE49-F238E27FC236}">
                <a16:creationId xmlns:a16="http://schemas.microsoft.com/office/drawing/2014/main" id="{7CE4D3E3-6C32-43E2-B21E-2102BFD29FBA}"/>
              </a:ext>
            </a:extLst>
          </p:cNvPr>
          <p:cNvSpPr/>
          <p:nvPr/>
        </p:nvSpPr>
        <p:spPr>
          <a:xfrm>
            <a:off x="350141" y="3933502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3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A42DBB33-994E-442E-9A77-C14124B6A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95" y="3975828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AA951DE5-378B-44B3-9F0C-E3FA6F4D3C1A}"/>
              </a:ext>
            </a:extLst>
          </p:cNvPr>
          <p:cNvCxnSpPr>
            <a:cxnSpLocks/>
            <a:stCxn id="8" idx="2"/>
            <a:endCxn id="27" idx="1"/>
          </p:cNvCxnSpPr>
          <p:nvPr/>
        </p:nvCxnSpPr>
        <p:spPr>
          <a:xfrm rot="5400000">
            <a:off x="389692" y="1811128"/>
            <a:ext cx="1157202" cy="525035"/>
          </a:xfrm>
          <a:prstGeom prst="bentConnector4">
            <a:avLst>
              <a:gd name="adj1" fmla="val 34907"/>
              <a:gd name="adj2" fmla="val 14354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: уступ 33">
            <a:extLst>
              <a:ext uri="{FF2B5EF4-FFF2-40B4-BE49-F238E27FC236}">
                <a16:creationId xmlns:a16="http://schemas.microsoft.com/office/drawing/2014/main" id="{74AF71F8-456D-4B14-96F8-B1078ED866C8}"/>
              </a:ext>
            </a:extLst>
          </p:cNvPr>
          <p:cNvCxnSpPr>
            <a:cxnSpLocks/>
            <a:stCxn id="8" idx="2"/>
            <a:endCxn id="28" idx="1"/>
          </p:cNvCxnSpPr>
          <p:nvPr/>
        </p:nvCxnSpPr>
        <p:spPr>
          <a:xfrm rot="5400000">
            <a:off x="117425" y="2078685"/>
            <a:ext cx="1697026" cy="529744"/>
          </a:xfrm>
          <a:prstGeom prst="bentConnector4">
            <a:avLst>
              <a:gd name="adj1" fmla="val 23911"/>
              <a:gd name="adj2" fmla="val 14315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: уступ 36">
            <a:extLst>
              <a:ext uri="{FF2B5EF4-FFF2-40B4-BE49-F238E27FC236}">
                <a16:creationId xmlns:a16="http://schemas.microsoft.com/office/drawing/2014/main" id="{9AFE2E43-4DC0-4F41-BA53-5273CF138D2A}"/>
              </a:ext>
            </a:extLst>
          </p:cNvPr>
          <p:cNvCxnSpPr>
            <a:cxnSpLocks/>
            <a:stCxn id="28" idx="2"/>
            <a:endCxn id="29" idx="3"/>
          </p:cNvCxnSpPr>
          <p:nvPr/>
        </p:nvCxnSpPr>
        <p:spPr>
          <a:xfrm rot="16200000" flipH="1">
            <a:off x="1051900" y="3584081"/>
            <a:ext cx="932244" cy="574426"/>
          </a:xfrm>
          <a:prstGeom prst="bentConnector4">
            <a:avLst>
              <a:gd name="adj1" fmla="val 28336"/>
              <a:gd name="adj2" fmla="val 1397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8533CEC-2489-4948-A39C-BB389BBBCD66}"/>
              </a:ext>
            </a:extLst>
          </p:cNvPr>
          <p:cNvSpPr txBox="1"/>
          <p:nvPr/>
        </p:nvSpPr>
        <p:spPr>
          <a:xfrm>
            <a:off x="1285398" y="3447498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XML</a:t>
            </a:r>
            <a:r>
              <a:rPr lang="ru-RU" sz="1000" b="1" dirty="0"/>
              <a:t> (СМЭВ)</a:t>
            </a:r>
          </a:p>
        </p:txBody>
      </p:sp>
      <p:sp>
        <p:nvSpPr>
          <p:cNvPr id="51" name="Скругленный прямоугольник 19">
            <a:extLst>
              <a:ext uri="{FF2B5EF4-FFF2-40B4-BE49-F238E27FC236}">
                <a16:creationId xmlns:a16="http://schemas.microsoft.com/office/drawing/2014/main" id="{849416D9-5577-4EEC-A310-D414106D4262}"/>
              </a:ext>
            </a:extLst>
          </p:cNvPr>
          <p:cNvSpPr/>
          <p:nvPr/>
        </p:nvSpPr>
        <p:spPr>
          <a:xfrm>
            <a:off x="2861787" y="2439143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sp>
        <p:nvSpPr>
          <p:cNvPr id="52" name="Скругленный прямоугольник 19">
            <a:extLst>
              <a:ext uri="{FF2B5EF4-FFF2-40B4-BE49-F238E27FC236}">
                <a16:creationId xmlns:a16="http://schemas.microsoft.com/office/drawing/2014/main" id="{E9FB6016-7D50-443C-B6C3-E12BB0C8D709}"/>
              </a:ext>
            </a:extLst>
          </p:cNvPr>
          <p:cNvSpPr/>
          <p:nvPr/>
        </p:nvSpPr>
        <p:spPr>
          <a:xfrm>
            <a:off x="2857078" y="2978967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53" name="Скругленный прямоугольник 19">
            <a:extLst>
              <a:ext uri="{FF2B5EF4-FFF2-40B4-BE49-F238E27FC236}">
                <a16:creationId xmlns:a16="http://schemas.microsoft.com/office/drawing/2014/main" id="{8ED12A1D-B9F1-4934-9536-72626362C85C}"/>
              </a:ext>
            </a:extLst>
          </p:cNvPr>
          <p:cNvSpPr/>
          <p:nvPr/>
        </p:nvSpPr>
        <p:spPr>
          <a:xfrm>
            <a:off x="4832983" y="2736381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cxnSp>
        <p:nvCxnSpPr>
          <p:cNvPr id="55" name="Соединитель: уступ 54">
            <a:extLst>
              <a:ext uri="{FF2B5EF4-FFF2-40B4-BE49-F238E27FC236}">
                <a16:creationId xmlns:a16="http://schemas.microsoft.com/office/drawing/2014/main" id="{9019BCB5-B5DD-40D2-AFF5-EAE9A7482BF5}"/>
              </a:ext>
            </a:extLst>
          </p:cNvPr>
          <p:cNvCxnSpPr>
            <a:cxnSpLocks/>
            <a:stCxn id="11" idx="2"/>
            <a:endCxn id="51" idx="1"/>
          </p:cNvCxnSpPr>
          <p:nvPr/>
        </p:nvCxnSpPr>
        <p:spPr>
          <a:xfrm rot="5400000">
            <a:off x="2397264" y="1964019"/>
            <a:ext cx="1152750" cy="223704"/>
          </a:xfrm>
          <a:prstGeom prst="bentConnector4">
            <a:avLst>
              <a:gd name="adj1" fmla="val 40757"/>
              <a:gd name="adj2" fmla="val 20218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: уступ 57">
            <a:extLst>
              <a:ext uri="{FF2B5EF4-FFF2-40B4-BE49-F238E27FC236}">
                <a16:creationId xmlns:a16="http://schemas.microsoft.com/office/drawing/2014/main" id="{82F44B4F-F03F-4610-BC3F-DD9DBE3C2ABB}"/>
              </a:ext>
            </a:extLst>
          </p:cNvPr>
          <p:cNvCxnSpPr>
            <a:stCxn id="11" idx="2"/>
            <a:endCxn id="52" idx="1"/>
          </p:cNvCxnSpPr>
          <p:nvPr/>
        </p:nvCxnSpPr>
        <p:spPr>
          <a:xfrm rot="5400000">
            <a:off x="2124998" y="2231577"/>
            <a:ext cx="1692574" cy="228413"/>
          </a:xfrm>
          <a:prstGeom prst="bentConnector4">
            <a:avLst>
              <a:gd name="adj1" fmla="val 27815"/>
              <a:gd name="adj2" fmla="val 20008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A3C30424-9260-4D1B-B273-BB1BBFDB5520}"/>
              </a:ext>
            </a:extLst>
          </p:cNvPr>
          <p:cNvSpPr txBox="1"/>
          <p:nvPr/>
        </p:nvSpPr>
        <p:spPr>
          <a:xfrm>
            <a:off x="549250" y="4272799"/>
            <a:ext cx="1104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Модуль нац. проектов</a:t>
            </a:r>
          </a:p>
        </p:txBody>
      </p:sp>
      <p:sp>
        <p:nvSpPr>
          <p:cNvPr id="64" name="Скругленный прямоугольник 48">
            <a:extLst>
              <a:ext uri="{FF2B5EF4-FFF2-40B4-BE49-F238E27FC236}">
                <a16:creationId xmlns:a16="http://schemas.microsoft.com/office/drawing/2014/main" id="{AC6C0B98-A208-434C-8CD6-B1D2CA2E28A0}"/>
              </a:ext>
            </a:extLst>
          </p:cNvPr>
          <p:cNvSpPr/>
          <p:nvPr/>
        </p:nvSpPr>
        <p:spPr>
          <a:xfrm>
            <a:off x="3634421" y="3875846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65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5157A490-91CE-42C6-A8E4-D787B1C2E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075" y="391817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B41B7B44-B2FF-44F5-B585-E359511975A2}"/>
              </a:ext>
            </a:extLst>
          </p:cNvPr>
          <p:cNvSpPr txBox="1"/>
          <p:nvPr/>
        </p:nvSpPr>
        <p:spPr>
          <a:xfrm>
            <a:off x="3679513" y="4265166"/>
            <a:ext cx="1377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План по достижению показателей</a:t>
            </a:r>
          </a:p>
        </p:txBody>
      </p:sp>
      <p:cxnSp>
        <p:nvCxnSpPr>
          <p:cNvPr id="68" name="Соединитель: уступ 67">
            <a:extLst>
              <a:ext uri="{FF2B5EF4-FFF2-40B4-BE49-F238E27FC236}">
                <a16:creationId xmlns:a16="http://schemas.microsoft.com/office/drawing/2014/main" id="{1D3AE9FC-60AA-4A88-9A62-40C16FBB49AD}"/>
              </a:ext>
            </a:extLst>
          </p:cNvPr>
          <p:cNvCxnSpPr>
            <a:stCxn id="52" idx="2"/>
            <a:endCxn id="64" idx="0"/>
          </p:cNvCxnSpPr>
          <p:nvPr/>
        </p:nvCxnSpPr>
        <p:spPr>
          <a:xfrm rot="16200000" flipH="1">
            <a:off x="3639057" y="3152935"/>
            <a:ext cx="470674" cy="9751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Соединитель: уступ 69">
            <a:extLst>
              <a:ext uri="{FF2B5EF4-FFF2-40B4-BE49-F238E27FC236}">
                <a16:creationId xmlns:a16="http://schemas.microsoft.com/office/drawing/2014/main" id="{BFCBC0AA-42F5-4D6A-9A8B-B6C7966A7AE3}"/>
              </a:ext>
            </a:extLst>
          </p:cNvPr>
          <p:cNvCxnSpPr>
            <a:stCxn id="53" idx="2"/>
            <a:endCxn id="64" idx="0"/>
          </p:cNvCxnSpPr>
          <p:nvPr/>
        </p:nvCxnSpPr>
        <p:spPr>
          <a:xfrm rot="5400000">
            <a:off x="4503363" y="3021191"/>
            <a:ext cx="713260" cy="996050"/>
          </a:xfrm>
          <a:prstGeom prst="bentConnector3">
            <a:avLst>
              <a:gd name="adj1" fmla="val 6696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Соединитель: уступ 72">
            <a:extLst>
              <a:ext uri="{FF2B5EF4-FFF2-40B4-BE49-F238E27FC236}">
                <a16:creationId xmlns:a16="http://schemas.microsoft.com/office/drawing/2014/main" id="{354F43D9-E5AE-4CCF-876C-245EF5E9059D}"/>
              </a:ext>
            </a:extLst>
          </p:cNvPr>
          <p:cNvCxnSpPr>
            <a:stCxn id="12" idx="1"/>
            <a:endCxn id="53" idx="1"/>
          </p:cNvCxnSpPr>
          <p:nvPr/>
        </p:nvCxnSpPr>
        <p:spPr>
          <a:xfrm rot="10800000" flipV="1">
            <a:off x="4832983" y="2195674"/>
            <a:ext cx="12700" cy="753809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4036FD36-0F37-4807-8D0E-BB0F2C427096}"/>
              </a:ext>
            </a:extLst>
          </p:cNvPr>
          <p:cNvSpPr txBox="1"/>
          <p:nvPr/>
        </p:nvSpPr>
        <p:spPr>
          <a:xfrm>
            <a:off x="4480724" y="3396105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СМЭВ</a:t>
            </a:r>
          </a:p>
        </p:txBody>
      </p:sp>
    </p:spTree>
    <p:extLst>
      <p:ext uri="{BB962C8B-B14F-4D97-AF65-F5344CB8AC3E}">
        <p14:creationId xmlns:p14="http://schemas.microsoft.com/office/powerpoint/2010/main" val="1440825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Соединитель: уступ 85">
            <a:extLst>
              <a:ext uri="{FF2B5EF4-FFF2-40B4-BE49-F238E27FC236}">
                <a16:creationId xmlns:a16="http://schemas.microsoft.com/office/drawing/2014/main" id="{57BAB9C8-D481-48E1-81EF-367B0AB0BF18}"/>
              </a:ext>
            </a:extLst>
          </p:cNvPr>
          <p:cNvCxnSpPr>
            <a:cxnSpLocks/>
            <a:endCxn id="76" idx="1"/>
          </p:cNvCxnSpPr>
          <p:nvPr/>
        </p:nvCxnSpPr>
        <p:spPr>
          <a:xfrm>
            <a:off x="1765260" y="2779146"/>
            <a:ext cx="5183195" cy="54089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0810E961-8141-4C93-8567-24FB6F275DE6}"/>
              </a:ext>
            </a:extLst>
          </p:cNvPr>
          <p:cNvSpPr/>
          <p:nvPr/>
        </p:nvSpPr>
        <p:spPr>
          <a:xfrm>
            <a:off x="549250" y="34440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РП в НП</a:t>
            </a:r>
          </a:p>
        </p:txBody>
      </p:sp>
      <p:sp>
        <p:nvSpPr>
          <p:cNvPr id="6" name="Скругленный прямоугольник 19">
            <a:extLst>
              <a:ext uri="{FF2B5EF4-FFF2-40B4-BE49-F238E27FC236}">
                <a16:creationId xmlns:a16="http://schemas.microsoft.com/office/drawing/2014/main" id="{C042D39C-3A72-4ED9-8EAA-43C68EA7466D}"/>
              </a:ext>
            </a:extLst>
          </p:cNvPr>
          <p:cNvSpPr/>
          <p:nvPr/>
        </p:nvSpPr>
        <p:spPr>
          <a:xfrm>
            <a:off x="2308574" y="336273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Проекты УО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DD055F0D-F01F-4720-9AD9-14D40C711D45}"/>
              </a:ext>
            </a:extLst>
          </p:cNvPr>
          <p:cNvSpPr/>
          <p:nvPr/>
        </p:nvSpPr>
        <p:spPr>
          <a:xfrm>
            <a:off x="4428726" y="336272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КПМ</a:t>
            </a:r>
          </a:p>
        </p:txBody>
      </p:sp>
      <p:sp>
        <p:nvSpPr>
          <p:cNvPr id="8" name="Скругленный прямоугольник 19">
            <a:extLst>
              <a:ext uri="{FF2B5EF4-FFF2-40B4-BE49-F238E27FC236}">
                <a16:creationId xmlns:a16="http://schemas.microsoft.com/office/drawing/2014/main" id="{881F7D17-EEAC-4B49-AE47-C356B5F5ED2B}"/>
              </a:ext>
            </a:extLst>
          </p:cNvPr>
          <p:cNvSpPr/>
          <p:nvPr/>
        </p:nvSpPr>
        <p:spPr>
          <a:xfrm>
            <a:off x="734966" y="1205047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9" name="Скругленный прямоугольник 48">
            <a:extLst>
              <a:ext uri="{FF2B5EF4-FFF2-40B4-BE49-F238E27FC236}">
                <a16:creationId xmlns:a16="http://schemas.microsoft.com/office/drawing/2014/main" id="{FE72ABE8-4471-4799-9494-E7B581B5C3E0}"/>
              </a:ext>
            </a:extLst>
          </p:cNvPr>
          <p:cNvSpPr/>
          <p:nvPr/>
        </p:nvSpPr>
        <p:spPr>
          <a:xfrm>
            <a:off x="76717" y="689156"/>
            <a:ext cx="1082978" cy="461034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1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B8C5CCCB-64AC-4823-A20C-E099141DF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1" y="73148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DC902A8B-804A-4CF4-8AEA-FA542438F483}"/>
              </a:ext>
            </a:extLst>
          </p:cNvPr>
          <p:cNvSpPr/>
          <p:nvPr/>
        </p:nvSpPr>
        <p:spPr>
          <a:xfrm>
            <a:off x="2589647" y="1209499"/>
            <a:ext cx="991688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2D4EF03E-F1A3-4256-AA00-C3851E0A61F3}"/>
              </a:ext>
            </a:extLst>
          </p:cNvPr>
          <p:cNvSpPr/>
          <p:nvPr/>
        </p:nvSpPr>
        <p:spPr>
          <a:xfrm>
            <a:off x="4832983" y="2050676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5505459B-C01C-4392-8C5B-2981C16C4BC0}"/>
              </a:ext>
            </a:extLst>
          </p:cNvPr>
          <p:cNvSpPr/>
          <p:nvPr/>
        </p:nvSpPr>
        <p:spPr>
          <a:xfrm>
            <a:off x="1562644" y="1821343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7DA532F6-A1DE-4C71-B961-3797F19753B8}"/>
              </a:ext>
            </a:extLst>
          </p:cNvPr>
          <p:cNvSpPr/>
          <p:nvPr/>
        </p:nvSpPr>
        <p:spPr>
          <a:xfrm>
            <a:off x="3261456" y="1905780"/>
            <a:ext cx="745930" cy="289997"/>
          </a:xfrm>
          <a:prstGeom prst="roundRect">
            <a:avLst/>
          </a:prstGeom>
          <a:ln>
            <a:prstDash val="sysDash"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FCBACB70-76C0-4B35-A99A-79A1B003DAEB}"/>
              </a:ext>
            </a:extLst>
          </p:cNvPr>
          <p:cNvSpPr/>
          <p:nvPr/>
        </p:nvSpPr>
        <p:spPr>
          <a:xfrm>
            <a:off x="5684711" y="1815504"/>
            <a:ext cx="242047" cy="591671"/>
          </a:xfrm>
          <a:prstGeom prst="rightBrac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BE55C208-AA21-4745-8BAA-E7752D1C249B}"/>
              </a:ext>
            </a:extLst>
          </p:cNvPr>
          <p:cNvSpPr/>
          <p:nvPr/>
        </p:nvSpPr>
        <p:spPr>
          <a:xfrm>
            <a:off x="6162157" y="1898236"/>
            <a:ext cx="1423887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Государственная программа</a:t>
            </a:r>
          </a:p>
        </p:txBody>
      </p: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E9B7A267-EC18-4490-A0E9-AD033C0535E2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rot="16200000" flipH="1">
            <a:off x="1420060" y="1305793"/>
            <a:ext cx="326299" cy="7047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CFB44F48-62CB-4CBF-A35F-4CB70DF4AA22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 rot="16200000" flipH="1">
            <a:off x="3156814" y="1428173"/>
            <a:ext cx="406284" cy="54893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D8D330F7-B852-4793-A0E4-79FAB71B2F19}"/>
              </a:ext>
            </a:extLst>
          </p:cNvPr>
          <p:cNvCxnSpPr>
            <a:stCxn id="9" idx="2"/>
            <a:endCxn id="8" idx="1"/>
          </p:cNvCxnSpPr>
          <p:nvPr/>
        </p:nvCxnSpPr>
        <p:spPr>
          <a:xfrm rot="16200000" flipH="1">
            <a:off x="576658" y="1191738"/>
            <a:ext cx="199856" cy="1167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19">
            <a:extLst>
              <a:ext uri="{FF2B5EF4-FFF2-40B4-BE49-F238E27FC236}">
                <a16:creationId xmlns:a16="http://schemas.microsoft.com/office/drawing/2014/main" id="{86FA762A-AE92-4E46-ADF4-59CBCBF8EF93}"/>
              </a:ext>
            </a:extLst>
          </p:cNvPr>
          <p:cNvSpPr/>
          <p:nvPr/>
        </p:nvSpPr>
        <p:spPr>
          <a:xfrm>
            <a:off x="705775" y="2439143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sp>
        <p:nvSpPr>
          <p:cNvPr id="28" name="Скругленный прямоугольник 19">
            <a:extLst>
              <a:ext uri="{FF2B5EF4-FFF2-40B4-BE49-F238E27FC236}">
                <a16:creationId xmlns:a16="http://schemas.microsoft.com/office/drawing/2014/main" id="{BFA7A87A-CF7A-4C5A-A237-9FEE5BA6F09A}"/>
              </a:ext>
            </a:extLst>
          </p:cNvPr>
          <p:cNvSpPr/>
          <p:nvPr/>
        </p:nvSpPr>
        <p:spPr>
          <a:xfrm>
            <a:off x="701066" y="2978967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29" name="Скругленный прямоугольник 48">
            <a:extLst>
              <a:ext uri="{FF2B5EF4-FFF2-40B4-BE49-F238E27FC236}">
                <a16:creationId xmlns:a16="http://schemas.microsoft.com/office/drawing/2014/main" id="{7CE4D3E3-6C32-43E2-B21E-2102BFD29FBA}"/>
              </a:ext>
            </a:extLst>
          </p:cNvPr>
          <p:cNvSpPr/>
          <p:nvPr/>
        </p:nvSpPr>
        <p:spPr>
          <a:xfrm>
            <a:off x="350141" y="3933502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30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A42DBB33-994E-442E-9A77-C14124B6A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95" y="3975828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AA951DE5-378B-44B3-9F0C-E3FA6F4D3C1A}"/>
              </a:ext>
            </a:extLst>
          </p:cNvPr>
          <p:cNvCxnSpPr>
            <a:cxnSpLocks/>
            <a:stCxn id="8" idx="2"/>
            <a:endCxn id="27" idx="1"/>
          </p:cNvCxnSpPr>
          <p:nvPr/>
        </p:nvCxnSpPr>
        <p:spPr>
          <a:xfrm rot="5400000">
            <a:off x="389692" y="1811128"/>
            <a:ext cx="1157202" cy="525035"/>
          </a:xfrm>
          <a:prstGeom prst="bentConnector4">
            <a:avLst>
              <a:gd name="adj1" fmla="val 34907"/>
              <a:gd name="adj2" fmla="val 14354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: уступ 33">
            <a:extLst>
              <a:ext uri="{FF2B5EF4-FFF2-40B4-BE49-F238E27FC236}">
                <a16:creationId xmlns:a16="http://schemas.microsoft.com/office/drawing/2014/main" id="{74AF71F8-456D-4B14-96F8-B1078ED866C8}"/>
              </a:ext>
            </a:extLst>
          </p:cNvPr>
          <p:cNvCxnSpPr>
            <a:cxnSpLocks/>
            <a:stCxn id="8" idx="2"/>
            <a:endCxn id="28" idx="1"/>
          </p:cNvCxnSpPr>
          <p:nvPr/>
        </p:nvCxnSpPr>
        <p:spPr>
          <a:xfrm rot="5400000">
            <a:off x="117425" y="2078685"/>
            <a:ext cx="1697026" cy="529744"/>
          </a:xfrm>
          <a:prstGeom prst="bentConnector4">
            <a:avLst>
              <a:gd name="adj1" fmla="val 23911"/>
              <a:gd name="adj2" fmla="val 14315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: уступ 36">
            <a:extLst>
              <a:ext uri="{FF2B5EF4-FFF2-40B4-BE49-F238E27FC236}">
                <a16:creationId xmlns:a16="http://schemas.microsoft.com/office/drawing/2014/main" id="{9AFE2E43-4DC0-4F41-BA53-5273CF138D2A}"/>
              </a:ext>
            </a:extLst>
          </p:cNvPr>
          <p:cNvCxnSpPr>
            <a:cxnSpLocks/>
            <a:stCxn id="28" idx="2"/>
            <a:endCxn id="29" idx="3"/>
          </p:cNvCxnSpPr>
          <p:nvPr/>
        </p:nvCxnSpPr>
        <p:spPr>
          <a:xfrm rot="16200000" flipH="1">
            <a:off x="1051900" y="3584081"/>
            <a:ext cx="932244" cy="574426"/>
          </a:xfrm>
          <a:prstGeom prst="bentConnector4">
            <a:avLst>
              <a:gd name="adj1" fmla="val 28336"/>
              <a:gd name="adj2" fmla="val 1397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8533CEC-2489-4948-A39C-BB389BBBCD66}"/>
              </a:ext>
            </a:extLst>
          </p:cNvPr>
          <p:cNvSpPr txBox="1"/>
          <p:nvPr/>
        </p:nvSpPr>
        <p:spPr>
          <a:xfrm>
            <a:off x="1285398" y="3447498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XML</a:t>
            </a:r>
            <a:r>
              <a:rPr lang="ru-RU" sz="1000" b="1" dirty="0"/>
              <a:t> (СМЭВ)</a:t>
            </a:r>
          </a:p>
        </p:txBody>
      </p:sp>
      <p:sp>
        <p:nvSpPr>
          <p:cNvPr id="51" name="Скругленный прямоугольник 19">
            <a:extLst>
              <a:ext uri="{FF2B5EF4-FFF2-40B4-BE49-F238E27FC236}">
                <a16:creationId xmlns:a16="http://schemas.microsoft.com/office/drawing/2014/main" id="{849416D9-5577-4EEC-A310-D414106D4262}"/>
              </a:ext>
            </a:extLst>
          </p:cNvPr>
          <p:cNvSpPr/>
          <p:nvPr/>
        </p:nvSpPr>
        <p:spPr>
          <a:xfrm>
            <a:off x="2861787" y="2439143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sp>
        <p:nvSpPr>
          <p:cNvPr id="52" name="Скругленный прямоугольник 19">
            <a:extLst>
              <a:ext uri="{FF2B5EF4-FFF2-40B4-BE49-F238E27FC236}">
                <a16:creationId xmlns:a16="http://schemas.microsoft.com/office/drawing/2014/main" id="{E9FB6016-7D50-443C-B6C3-E12BB0C8D709}"/>
              </a:ext>
            </a:extLst>
          </p:cNvPr>
          <p:cNvSpPr/>
          <p:nvPr/>
        </p:nvSpPr>
        <p:spPr>
          <a:xfrm>
            <a:off x="2857078" y="2978967"/>
            <a:ext cx="10594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проекта</a:t>
            </a:r>
          </a:p>
        </p:txBody>
      </p:sp>
      <p:sp>
        <p:nvSpPr>
          <p:cNvPr id="53" name="Скругленный прямоугольник 19">
            <a:extLst>
              <a:ext uri="{FF2B5EF4-FFF2-40B4-BE49-F238E27FC236}">
                <a16:creationId xmlns:a16="http://schemas.microsoft.com/office/drawing/2014/main" id="{8ED12A1D-B9F1-4934-9536-72626362C85C}"/>
              </a:ext>
            </a:extLst>
          </p:cNvPr>
          <p:cNvSpPr/>
          <p:nvPr/>
        </p:nvSpPr>
        <p:spPr>
          <a:xfrm>
            <a:off x="4832983" y="2736381"/>
            <a:ext cx="1050069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события</a:t>
            </a:r>
          </a:p>
        </p:txBody>
      </p:sp>
      <p:cxnSp>
        <p:nvCxnSpPr>
          <p:cNvPr id="55" name="Соединитель: уступ 54">
            <a:extLst>
              <a:ext uri="{FF2B5EF4-FFF2-40B4-BE49-F238E27FC236}">
                <a16:creationId xmlns:a16="http://schemas.microsoft.com/office/drawing/2014/main" id="{9019BCB5-B5DD-40D2-AFF5-EAE9A7482BF5}"/>
              </a:ext>
            </a:extLst>
          </p:cNvPr>
          <p:cNvCxnSpPr>
            <a:cxnSpLocks/>
            <a:stCxn id="11" idx="2"/>
            <a:endCxn id="51" idx="1"/>
          </p:cNvCxnSpPr>
          <p:nvPr/>
        </p:nvCxnSpPr>
        <p:spPr>
          <a:xfrm rot="5400000">
            <a:off x="2397264" y="1964019"/>
            <a:ext cx="1152750" cy="223704"/>
          </a:xfrm>
          <a:prstGeom prst="bentConnector4">
            <a:avLst>
              <a:gd name="adj1" fmla="val 40757"/>
              <a:gd name="adj2" fmla="val 20218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: уступ 57">
            <a:extLst>
              <a:ext uri="{FF2B5EF4-FFF2-40B4-BE49-F238E27FC236}">
                <a16:creationId xmlns:a16="http://schemas.microsoft.com/office/drawing/2014/main" id="{82F44B4F-F03F-4610-BC3F-DD9DBE3C2ABB}"/>
              </a:ext>
            </a:extLst>
          </p:cNvPr>
          <p:cNvCxnSpPr>
            <a:stCxn id="11" idx="2"/>
            <a:endCxn id="52" idx="1"/>
          </p:cNvCxnSpPr>
          <p:nvPr/>
        </p:nvCxnSpPr>
        <p:spPr>
          <a:xfrm rot="5400000">
            <a:off x="2124998" y="2231577"/>
            <a:ext cx="1692574" cy="228413"/>
          </a:xfrm>
          <a:prstGeom prst="bentConnector4">
            <a:avLst>
              <a:gd name="adj1" fmla="val 27815"/>
              <a:gd name="adj2" fmla="val 20008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A3C30424-9260-4D1B-B273-BB1BBFDB5520}"/>
              </a:ext>
            </a:extLst>
          </p:cNvPr>
          <p:cNvSpPr txBox="1"/>
          <p:nvPr/>
        </p:nvSpPr>
        <p:spPr>
          <a:xfrm>
            <a:off x="549250" y="4272799"/>
            <a:ext cx="1104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Модуль нац. проектов</a:t>
            </a:r>
          </a:p>
        </p:txBody>
      </p:sp>
      <p:sp>
        <p:nvSpPr>
          <p:cNvPr id="64" name="Скругленный прямоугольник 48">
            <a:extLst>
              <a:ext uri="{FF2B5EF4-FFF2-40B4-BE49-F238E27FC236}">
                <a16:creationId xmlns:a16="http://schemas.microsoft.com/office/drawing/2014/main" id="{AC6C0B98-A208-434C-8CD6-B1D2CA2E28A0}"/>
              </a:ext>
            </a:extLst>
          </p:cNvPr>
          <p:cNvSpPr/>
          <p:nvPr/>
        </p:nvSpPr>
        <p:spPr>
          <a:xfrm>
            <a:off x="3634421" y="3875846"/>
            <a:ext cx="1455094" cy="807828"/>
          </a:xfrm>
          <a:prstGeom prst="roundRect">
            <a:avLst>
              <a:gd name="adj" fmla="val 17247"/>
            </a:avLst>
          </a:prstGeom>
          <a:solidFill>
            <a:schemeClr val="bg1"/>
          </a:solidFill>
          <a:ln w="6480">
            <a:noFill/>
            <a:round/>
            <a:headEnd/>
            <a:tailEnd/>
          </a:ln>
          <a:effectLst>
            <a:outerShdw blurRad="203200" dist="38100" dir="5400000" sx="99000" sy="99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0000" tIns="45000" rIns="90000" bIns="45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pic>
        <p:nvPicPr>
          <p:cNvPr id="65" name="Picture 2" descr="E:\c 12 2016\Презентации\Презентация РИД\logo.png">
            <a:extLst>
              <a:ext uri="{FF2B5EF4-FFF2-40B4-BE49-F238E27FC236}">
                <a16:creationId xmlns:a16="http://schemas.microsoft.com/office/drawing/2014/main" id="{5157A490-91CE-42C6-A8E4-D787B1C2E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075" y="3918172"/>
            <a:ext cx="1015669" cy="3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B41B7B44-B2FF-44F5-B585-E359511975A2}"/>
              </a:ext>
            </a:extLst>
          </p:cNvPr>
          <p:cNvSpPr txBox="1"/>
          <p:nvPr/>
        </p:nvSpPr>
        <p:spPr>
          <a:xfrm>
            <a:off x="3679513" y="4265166"/>
            <a:ext cx="1377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/>
              <a:t>План по достижению показателей</a:t>
            </a:r>
          </a:p>
        </p:txBody>
      </p:sp>
      <p:cxnSp>
        <p:nvCxnSpPr>
          <p:cNvPr id="68" name="Соединитель: уступ 67">
            <a:extLst>
              <a:ext uri="{FF2B5EF4-FFF2-40B4-BE49-F238E27FC236}">
                <a16:creationId xmlns:a16="http://schemas.microsoft.com/office/drawing/2014/main" id="{1D3AE9FC-60AA-4A88-9A62-40C16FBB49AD}"/>
              </a:ext>
            </a:extLst>
          </p:cNvPr>
          <p:cNvCxnSpPr>
            <a:stCxn id="52" idx="2"/>
            <a:endCxn id="64" idx="0"/>
          </p:cNvCxnSpPr>
          <p:nvPr/>
        </p:nvCxnSpPr>
        <p:spPr>
          <a:xfrm rot="16200000" flipH="1">
            <a:off x="3639057" y="3152935"/>
            <a:ext cx="470674" cy="9751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Соединитель: уступ 69">
            <a:extLst>
              <a:ext uri="{FF2B5EF4-FFF2-40B4-BE49-F238E27FC236}">
                <a16:creationId xmlns:a16="http://schemas.microsoft.com/office/drawing/2014/main" id="{BFCBC0AA-42F5-4D6A-9A8B-B6C7966A7AE3}"/>
              </a:ext>
            </a:extLst>
          </p:cNvPr>
          <p:cNvCxnSpPr>
            <a:stCxn id="53" idx="2"/>
            <a:endCxn id="64" idx="0"/>
          </p:cNvCxnSpPr>
          <p:nvPr/>
        </p:nvCxnSpPr>
        <p:spPr>
          <a:xfrm rot="5400000">
            <a:off x="4503363" y="3021191"/>
            <a:ext cx="713260" cy="996050"/>
          </a:xfrm>
          <a:prstGeom prst="bentConnector3">
            <a:avLst>
              <a:gd name="adj1" fmla="val 6696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Соединитель: уступ 72">
            <a:extLst>
              <a:ext uri="{FF2B5EF4-FFF2-40B4-BE49-F238E27FC236}">
                <a16:creationId xmlns:a16="http://schemas.microsoft.com/office/drawing/2014/main" id="{354F43D9-E5AE-4CCF-876C-245EF5E9059D}"/>
              </a:ext>
            </a:extLst>
          </p:cNvPr>
          <p:cNvCxnSpPr>
            <a:stCxn id="12" idx="1"/>
            <a:endCxn id="53" idx="1"/>
          </p:cNvCxnSpPr>
          <p:nvPr/>
        </p:nvCxnSpPr>
        <p:spPr>
          <a:xfrm rot="10800000" flipV="1">
            <a:off x="4832983" y="2195674"/>
            <a:ext cx="12700" cy="753809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4036FD36-0F37-4807-8D0E-BB0F2C427096}"/>
              </a:ext>
            </a:extLst>
          </p:cNvPr>
          <p:cNvSpPr txBox="1"/>
          <p:nvPr/>
        </p:nvSpPr>
        <p:spPr>
          <a:xfrm>
            <a:off x="4480724" y="3396105"/>
            <a:ext cx="9408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СМЭВ</a:t>
            </a:r>
          </a:p>
        </p:txBody>
      </p:sp>
      <p:sp>
        <p:nvSpPr>
          <p:cNvPr id="75" name="Скругленный прямоугольник 19">
            <a:extLst>
              <a:ext uri="{FF2B5EF4-FFF2-40B4-BE49-F238E27FC236}">
                <a16:creationId xmlns:a16="http://schemas.microsoft.com/office/drawing/2014/main" id="{5F861E30-6F41-449B-A3F9-E80840956E9B}"/>
              </a:ext>
            </a:extLst>
          </p:cNvPr>
          <p:cNvSpPr/>
          <p:nvPr/>
        </p:nvSpPr>
        <p:spPr>
          <a:xfrm>
            <a:off x="6708649" y="2865348"/>
            <a:ext cx="1423887" cy="25594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ГП</a:t>
            </a:r>
          </a:p>
        </p:txBody>
      </p:sp>
      <p:sp>
        <p:nvSpPr>
          <p:cNvPr id="76" name="Скругленный прямоугольник 19">
            <a:extLst>
              <a:ext uri="{FF2B5EF4-FFF2-40B4-BE49-F238E27FC236}">
                <a16:creationId xmlns:a16="http://schemas.microsoft.com/office/drawing/2014/main" id="{02956CD4-F7FB-47D2-870A-710D9762EB5F}"/>
              </a:ext>
            </a:extLst>
          </p:cNvPr>
          <p:cNvSpPr/>
          <p:nvPr/>
        </p:nvSpPr>
        <p:spPr>
          <a:xfrm>
            <a:off x="6948455" y="3192069"/>
            <a:ext cx="1423887" cy="25594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ЭД Исполнение СЭ</a:t>
            </a:r>
          </a:p>
        </p:txBody>
      </p:sp>
      <p:cxnSp>
        <p:nvCxnSpPr>
          <p:cNvPr id="78" name="Соединитель: уступ 77">
            <a:extLst>
              <a:ext uri="{FF2B5EF4-FFF2-40B4-BE49-F238E27FC236}">
                <a16:creationId xmlns:a16="http://schemas.microsoft.com/office/drawing/2014/main" id="{ECCFEFCE-C8CB-42D3-A64F-156676009594}"/>
              </a:ext>
            </a:extLst>
          </p:cNvPr>
          <p:cNvCxnSpPr>
            <a:endCxn id="75" idx="1"/>
          </p:cNvCxnSpPr>
          <p:nvPr/>
        </p:nvCxnSpPr>
        <p:spPr>
          <a:xfrm rot="5400000">
            <a:off x="6498302" y="2617523"/>
            <a:ext cx="586146" cy="165451"/>
          </a:xfrm>
          <a:prstGeom prst="bentConnector4">
            <a:avLst>
              <a:gd name="adj1" fmla="val 39083"/>
              <a:gd name="adj2" fmla="val 238168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0" name="Соединитель: уступ 79">
            <a:extLst>
              <a:ext uri="{FF2B5EF4-FFF2-40B4-BE49-F238E27FC236}">
                <a16:creationId xmlns:a16="http://schemas.microsoft.com/office/drawing/2014/main" id="{B049C8CC-7494-4E08-8E0E-7981B5AF584A}"/>
              </a:ext>
            </a:extLst>
          </p:cNvPr>
          <p:cNvCxnSpPr>
            <a:stCxn id="53" idx="3"/>
            <a:endCxn id="76" idx="1"/>
          </p:cNvCxnSpPr>
          <p:nvPr/>
        </p:nvCxnSpPr>
        <p:spPr>
          <a:xfrm>
            <a:off x="5883052" y="2949484"/>
            <a:ext cx="1065403" cy="370558"/>
          </a:xfrm>
          <a:prstGeom prst="bentConnector3">
            <a:avLst>
              <a:gd name="adj1" fmla="val 24757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3" name="Соединитель: уступ 82">
            <a:extLst>
              <a:ext uri="{FF2B5EF4-FFF2-40B4-BE49-F238E27FC236}">
                <a16:creationId xmlns:a16="http://schemas.microsoft.com/office/drawing/2014/main" id="{41D14B36-0F97-4462-838E-98E812EBCA7C}"/>
              </a:ext>
            </a:extLst>
          </p:cNvPr>
          <p:cNvCxnSpPr>
            <a:stCxn id="51" idx="3"/>
            <a:endCxn id="76" idx="1"/>
          </p:cNvCxnSpPr>
          <p:nvPr/>
        </p:nvCxnSpPr>
        <p:spPr>
          <a:xfrm>
            <a:off x="3911856" y="2652246"/>
            <a:ext cx="3036599" cy="667796"/>
          </a:xfrm>
          <a:prstGeom prst="bentConnector3">
            <a:avLst>
              <a:gd name="adj1" fmla="val 73249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0" name="Скругленный прямоугольник 19">
            <a:extLst>
              <a:ext uri="{FF2B5EF4-FFF2-40B4-BE49-F238E27FC236}">
                <a16:creationId xmlns:a16="http://schemas.microsoft.com/office/drawing/2014/main" id="{7A0CDF6A-9DF0-4864-9B25-EFAF8C05068C}"/>
              </a:ext>
            </a:extLst>
          </p:cNvPr>
          <p:cNvSpPr/>
          <p:nvPr/>
        </p:nvSpPr>
        <p:spPr>
          <a:xfrm>
            <a:off x="7126941" y="3752254"/>
            <a:ext cx="1245401" cy="426205"/>
          </a:xfrm>
          <a:prstGeom prst="roundRect">
            <a:avLst/>
          </a:prstGeom>
          <a:ln>
            <a:prstDash val="lgDashDot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SimSun" charset="-122"/>
                <a:cs typeface="Segoe UI Light" panose="020B0502040204020203" pitchFamily="34" charset="0"/>
              </a:rPr>
              <a:t>Отчет о ходе реализации ГП</a:t>
            </a:r>
          </a:p>
        </p:txBody>
      </p:sp>
      <p:cxnSp>
        <p:nvCxnSpPr>
          <p:cNvPr id="92" name="Соединитель: уступ 91">
            <a:extLst>
              <a:ext uri="{FF2B5EF4-FFF2-40B4-BE49-F238E27FC236}">
                <a16:creationId xmlns:a16="http://schemas.microsoft.com/office/drawing/2014/main" id="{3ADC0E26-6801-480C-87B9-BCE9DAA90491}"/>
              </a:ext>
            </a:extLst>
          </p:cNvPr>
          <p:cNvCxnSpPr>
            <a:stCxn id="76" idx="2"/>
            <a:endCxn id="90" idx="0"/>
          </p:cNvCxnSpPr>
          <p:nvPr/>
        </p:nvCxnSpPr>
        <p:spPr>
          <a:xfrm rot="16200000" flipH="1">
            <a:off x="7552900" y="3555512"/>
            <a:ext cx="304240" cy="8924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054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9">
            <a:extLst>
              <a:ext uri="{FF2B5EF4-FFF2-40B4-BE49-F238E27FC236}">
                <a16:creationId xmlns:a16="http://schemas.microsoft.com/office/drawing/2014/main" id="{C64C2E3F-7BBB-4429-8FE5-DA9341622CED}"/>
              </a:ext>
            </a:extLst>
          </p:cNvPr>
          <p:cNvSpPr/>
          <p:nvPr/>
        </p:nvSpPr>
        <p:spPr>
          <a:xfrm>
            <a:off x="465565" y="455886"/>
            <a:ext cx="1864106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ЭД «ГП/ПП»</a:t>
            </a:r>
          </a:p>
        </p:txBody>
      </p:sp>
      <p:sp>
        <p:nvSpPr>
          <p:cNvPr id="6" name="Скругленный прямоугольник 22">
            <a:extLst>
              <a:ext uri="{FF2B5EF4-FFF2-40B4-BE49-F238E27FC236}">
                <a16:creationId xmlns:a16="http://schemas.microsoft.com/office/drawing/2014/main" id="{23433E8B-02F0-46BB-9D6E-D31352CD595D}"/>
              </a:ext>
            </a:extLst>
          </p:cNvPr>
          <p:cNvSpPr/>
          <p:nvPr/>
        </p:nvSpPr>
        <p:spPr>
          <a:xfrm>
            <a:off x="6165435" y="455886"/>
            <a:ext cx="2016224" cy="289997"/>
          </a:xfrm>
          <a:prstGeom prst="roundRect">
            <a:avLst/>
          </a:prstGeom>
          <a:ln w="127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ЭД «Исполнение ГП/ПП»</a:t>
            </a:r>
          </a:p>
        </p:txBody>
      </p:sp>
      <p:sp>
        <p:nvSpPr>
          <p:cNvPr id="9" name="Скругленный прямоугольник 19">
            <a:extLst>
              <a:ext uri="{FF2B5EF4-FFF2-40B4-BE49-F238E27FC236}">
                <a16:creationId xmlns:a16="http://schemas.microsoft.com/office/drawing/2014/main" id="{A5966513-4509-4B40-BC3C-41AE292FE8C5}"/>
              </a:ext>
            </a:extLst>
          </p:cNvPr>
          <p:cNvSpPr/>
          <p:nvPr/>
        </p:nvSpPr>
        <p:spPr>
          <a:xfrm>
            <a:off x="1352583" y="1153234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Результаты</a:t>
            </a:r>
          </a:p>
        </p:txBody>
      </p:sp>
      <p:sp>
        <p:nvSpPr>
          <p:cNvPr id="10" name="Скругленный прямоугольник 19">
            <a:extLst>
              <a:ext uri="{FF2B5EF4-FFF2-40B4-BE49-F238E27FC236}">
                <a16:creationId xmlns:a16="http://schemas.microsoft.com/office/drawing/2014/main" id="{8B782516-6DB2-4022-B739-0C7ADADCFCF9}"/>
              </a:ext>
            </a:extLst>
          </p:cNvPr>
          <p:cNvSpPr/>
          <p:nvPr/>
        </p:nvSpPr>
        <p:spPr>
          <a:xfrm>
            <a:off x="1701678" y="1549578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Контр. точки</a:t>
            </a:r>
          </a:p>
        </p:txBody>
      </p:sp>
      <p:sp>
        <p:nvSpPr>
          <p:cNvPr id="11" name="Скругленный прямоугольник 19">
            <a:extLst>
              <a:ext uri="{FF2B5EF4-FFF2-40B4-BE49-F238E27FC236}">
                <a16:creationId xmlns:a16="http://schemas.microsoft.com/office/drawing/2014/main" id="{4B19E2C3-F6BA-40C6-BF05-3A9834687D0C}"/>
              </a:ext>
            </a:extLst>
          </p:cNvPr>
          <p:cNvSpPr/>
          <p:nvPr/>
        </p:nvSpPr>
        <p:spPr>
          <a:xfrm>
            <a:off x="1701678" y="1929016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Объект</a:t>
            </a:r>
          </a:p>
        </p:txBody>
      </p:sp>
      <p:sp>
        <p:nvSpPr>
          <p:cNvPr id="12" name="Скругленный прямоугольник 19">
            <a:extLst>
              <a:ext uri="{FF2B5EF4-FFF2-40B4-BE49-F238E27FC236}">
                <a16:creationId xmlns:a16="http://schemas.microsoft.com/office/drawing/2014/main" id="{1977109D-D5F1-48BB-B13E-E301D13669FF}"/>
              </a:ext>
            </a:extLst>
          </p:cNvPr>
          <p:cNvSpPr/>
          <p:nvPr/>
        </p:nvSpPr>
        <p:spPr>
          <a:xfrm>
            <a:off x="1901143" y="2344495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КТ. объекта</a:t>
            </a:r>
          </a:p>
        </p:txBody>
      </p:sp>
      <p:sp>
        <p:nvSpPr>
          <p:cNvPr id="13" name="Скругленный прямоугольник 19">
            <a:extLst>
              <a:ext uri="{FF2B5EF4-FFF2-40B4-BE49-F238E27FC236}">
                <a16:creationId xmlns:a16="http://schemas.microsoft.com/office/drawing/2014/main" id="{4456CBAF-1F90-4FEF-98B8-23A5C082DD0F}"/>
              </a:ext>
            </a:extLst>
          </p:cNvPr>
          <p:cNvSpPr/>
          <p:nvPr/>
        </p:nvSpPr>
        <p:spPr>
          <a:xfrm>
            <a:off x="1073685" y="808870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Эд СЭ</a:t>
            </a:r>
          </a:p>
        </p:txBody>
      </p:sp>
      <p:sp>
        <p:nvSpPr>
          <p:cNvPr id="14" name="Скругленный прямоугольник 19">
            <a:extLst>
              <a:ext uri="{FF2B5EF4-FFF2-40B4-BE49-F238E27FC236}">
                <a16:creationId xmlns:a16="http://schemas.microsoft.com/office/drawing/2014/main" id="{999E315E-2D1A-4C7C-8302-EDAFDAD6277C}"/>
              </a:ext>
            </a:extLst>
          </p:cNvPr>
          <p:cNvSpPr/>
          <p:nvPr/>
        </p:nvSpPr>
        <p:spPr>
          <a:xfrm>
            <a:off x="905597" y="2825390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Эд КРП</a:t>
            </a:r>
          </a:p>
        </p:txBody>
      </p:sp>
      <p:sp>
        <p:nvSpPr>
          <p:cNvPr id="15" name="Скругленный прямоугольник 19">
            <a:extLst>
              <a:ext uri="{FF2B5EF4-FFF2-40B4-BE49-F238E27FC236}">
                <a16:creationId xmlns:a16="http://schemas.microsoft.com/office/drawing/2014/main" id="{4E6712FE-E8D6-4894-B4BE-3F348564B2A2}"/>
              </a:ext>
            </a:extLst>
          </p:cNvPr>
          <p:cNvSpPr/>
          <p:nvPr/>
        </p:nvSpPr>
        <p:spPr>
          <a:xfrm>
            <a:off x="979394" y="3238719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Результаты</a:t>
            </a:r>
          </a:p>
        </p:txBody>
      </p:sp>
      <p:sp>
        <p:nvSpPr>
          <p:cNvPr id="16" name="Скругленный прямоугольник 19">
            <a:extLst>
              <a:ext uri="{FF2B5EF4-FFF2-40B4-BE49-F238E27FC236}">
                <a16:creationId xmlns:a16="http://schemas.microsoft.com/office/drawing/2014/main" id="{AF366A9F-3733-49F2-99FA-9ACF0D2798D4}"/>
              </a:ext>
            </a:extLst>
          </p:cNvPr>
          <p:cNvSpPr/>
          <p:nvPr/>
        </p:nvSpPr>
        <p:spPr>
          <a:xfrm>
            <a:off x="1397618" y="3624861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Контр. точки</a:t>
            </a:r>
          </a:p>
        </p:txBody>
      </p:sp>
      <p:sp>
        <p:nvSpPr>
          <p:cNvPr id="17" name="Скругленный прямоугольник 19">
            <a:extLst>
              <a:ext uri="{FF2B5EF4-FFF2-40B4-BE49-F238E27FC236}">
                <a16:creationId xmlns:a16="http://schemas.microsoft.com/office/drawing/2014/main" id="{8F78B184-BFB2-4CEA-B456-D4F41C038205}"/>
              </a:ext>
            </a:extLst>
          </p:cNvPr>
          <p:cNvSpPr/>
          <p:nvPr/>
        </p:nvSpPr>
        <p:spPr>
          <a:xfrm>
            <a:off x="1701678" y="3982121"/>
            <a:ext cx="1255985" cy="42620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Мероприятие (Объект)</a:t>
            </a:r>
          </a:p>
        </p:txBody>
      </p:sp>
      <p:sp>
        <p:nvSpPr>
          <p:cNvPr id="18" name="Скругленный прямоугольник 19">
            <a:extLst>
              <a:ext uri="{FF2B5EF4-FFF2-40B4-BE49-F238E27FC236}">
                <a16:creationId xmlns:a16="http://schemas.microsoft.com/office/drawing/2014/main" id="{2A0448A7-B4A1-4027-872D-DDF1B83361E2}"/>
              </a:ext>
            </a:extLst>
          </p:cNvPr>
          <p:cNvSpPr/>
          <p:nvPr/>
        </p:nvSpPr>
        <p:spPr>
          <a:xfrm>
            <a:off x="1886769" y="4460002"/>
            <a:ext cx="1255985" cy="46025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Контрольное событие</a:t>
            </a:r>
          </a:p>
        </p:txBody>
      </p:sp>
      <p:sp>
        <p:nvSpPr>
          <p:cNvPr id="19" name="Скругленный прямоугольник 19">
            <a:extLst>
              <a:ext uri="{FF2B5EF4-FFF2-40B4-BE49-F238E27FC236}">
                <a16:creationId xmlns:a16="http://schemas.microsoft.com/office/drawing/2014/main" id="{3BA31C32-C479-4D42-81AD-E68E02E366D1}"/>
              </a:ext>
            </a:extLst>
          </p:cNvPr>
          <p:cNvSpPr/>
          <p:nvPr/>
        </p:nvSpPr>
        <p:spPr>
          <a:xfrm>
            <a:off x="4123927" y="3528716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Эд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ИспС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 КРП</a:t>
            </a: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35CE2934-B591-4581-9F9D-D988D1DFE6D5}"/>
              </a:ext>
            </a:extLst>
          </p:cNvPr>
          <p:cNvSpPr/>
          <p:nvPr/>
        </p:nvSpPr>
        <p:spPr>
          <a:xfrm>
            <a:off x="4123926" y="1696786"/>
            <a:ext cx="1255985" cy="28999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Эд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ИспС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 СЭ</a:t>
            </a:r>
          </a:p>
        </p:txBody>
      </p:sp>
      <p:sp>
        <p:nvSpPr>
          <p:cNvPr id="22" name="Скругленный прямоугольник 22">
            <a:extLst>
              <a:ext uri="{FF2B5EF4-FFF2-40B4-BE49-F238E27FC236}">
                <a16:creationId xmlns:a16="http://schemas.microsoft.com/office/drawing/2014/main" id="{735E9EC9-8D00-4312-994A-623161B15B48}"/>
              </a:ext>
            </a:extLst>
          </p:cNvPr>
          <p:cNvSpPr/>
          <p:nvPr/>
        </p:nvSpPr>
        <p:spPr>
          <a:xfrm>
            <a:off x="6438858" y="785351"/>
            <a:ext cx="2016224" cy="289997"/>
          </a:xfrm>
          <a:prstGeom prst="roundRect">
            <a:avLst/>
          </a:prstGeom>
          <a:ln w="127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Segoe UI Symbol" panose="020B0502040204020203" pitchFamily="34" charset="0"/>
                <a:cs typeface="Segoe UI Light" panose="020B0502040204020203" pitchFamily="34" charset="0"/>
              </a:rPr>
              <a:t>ЭД «Исполнение СЭ»</a:t>
            </a:r>
          </a:p>
        </p:txBody>
      </p:sp>
      <p:sp>
        <p:nvSpPr>
          <p:cNvPr id="23" name="Скругленный прямоугольник 19">
            <a:extLst>
              <a:ext uri="{FF2B5EF4-FFF2-40B4-BE49-F238E27FC236}">
                <a16:creationId xmlns:a16="http://schemas.microsoft.com/office/drawing/2014/main" id="{ED83D45A-A668-4C30-B53C-02576FF7FE8D}"/>
              </a:ext>
            </a:extLst>
          </p:cNvPr>
          <p:cNvSpPr/>
          <p:nvPr/>
        </p:nvSpPr>
        <p:spPr>
          <a:xfrm>
            <a:off x="7024472" y="1161855"/>
            <a:ext cx="1255985" cy="289997"/>
          </a:xfrm>
          <a:prstGeom prst="roundRect">
            <a:avLst/>
          </a:prstGeom>
          <a:ln w="12700">
            <a:prstDash val="dash"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Результаты</a:t>
            </a:r>
          </a:p>
        </p:txBody>
      </p:sp>
      <p:sp>
        <p:nvSpPr>
          <p:cNvPr id="24" name="Скругленный прямоугольник 19">
            <a:extLst>
              <a:ext uri="{FF2B5EF4-FFF2-40B4-BE49-F238E27FC236}">
                <a16:creationId xmlns:a16="http://schemas.microsoft.com/office/drawing/2014/main" id="{C9824EEF-E60C-43C8-9B9F-C01953EDA18D}"/>
              </a:ext>
            </a:extLst>
          </p:cNvPr>
          <p:cNvSpPr/>
          <p:nvPr/>
        </p:nvSpPr>
        <p:spPr>
          <a:xfrm>
            <a:off x="7024472" y="1549578"/>
            <a:ext cx="1255985" cy="289997"/>
          </a:xfrm>
          <a:prstGeom prst="roundRect">
            <a:avLst/>
          </a:prstGeom>
          <a:ln w="12700">
            <a:prstDash val="dash"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Контр. точки</a:t>
            </a:r>
          </a:p>
        </p:txBody>
      </p:sp>
      <p:sp>
        <p:nvSpPr>
          <p:cNvPr id="25" name="Скругленный прямоугольник 19">
            <a:extLst>
              <a:ext uri="{FF2B5EF4-FFF2-40B4-BE49-F238E27FC236}">
                <a16:creationId xmlns:a16="http://schemas.microsoft.com/office/drawing/2014/main" id="{CF3114CB-5518-468D-AABE-F177F44675E7}"/>
              </a:ext>
            </a:extLst>
          </p:cNvPr>
          <p:cNvSpPr/>
          <p:nvPr/>
        </p:nvSpPr>
        <p:spPr>
          <a:xfrm>
            <a:off x="7024472" y="1929016"/>
            <a:ext cx="1255985" cy="289997"/>
          </a:xfrm>
          <a:prstGeom prst="roundRect">
            <a:avLst/>
          </a:prstGeom>
          <a:ln w="12700">
            <a:prstDash val="dash"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Объект</a:t>
            </a:r>
          </a:p>
        </p:txBody>
      </p:sp>
      <p:sp>
        <p:nvSpPr>
          <p:cNvPr id="26" name="Скругленный прямоугольник 19">
            <a:extLst>
              <a:ext uri="{FF2B5EF4-FFF2-40B4-BE49-F238E27FC236}">
                <a16:creationId xmlns:a16="http://schemas.microsoft.com/office/drawing/2014/main" id="{0E0C39DD-3AD8-4488-A0D9-630C340F57A0}"/>
              </a:ext>
            </a:extLst>
          </p:cNvPr>
          <p:cNvSpPr/>
          <p:nvPr/>
        </p:nvSpPr>
        <p:spPr>
          <a:xfrm>
            <a:off x="7223937" y="2344495"/>
            <a:ext cx="1255985" cy="289997"/>
          </a:xfrm>
          <a:prstGeom prst="roundRect">
            <a:avLst/>
          </a:prstGeom>
          <a:ln w="12700">
            <a:prstDash val="dash"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6698" tIns="38349" rIns="76698" bIns="38349" rtlCol="0" anchor="ctr">
            <a:spAutoFit/>
          </a:bodyPr>
          <a:lstStyle/>
          <a:p>
            <a:pPr marL="0" marR="0" lvl="0" indent="0" algn="ctr" defTabSz="382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>
                <a:tab pos="616908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imSun" charset="-122"/>
                <a:cs typeface="Segoe UI Light" panose="020B0502040204020203" pitchFamily="34" charset="0"/>
              </a:rPr>
              <a:t>КТ. объекта</a:t>
            </a:r>
          </a:p>
        </p:txBody>
      </p:sp>
      <p:sp>
        <p:nvSpPr>
          <p:cNvPr id="2" name="Левая фигурная скобка 1">
            <a:extLst>
              <a:ext uri="{FF2B5EF4-FFF2-40B4-BE49-F238E27FC236}">
                <a16:creationId xmlns:a16="http://schemas.microsoft.com/office/drawing/2014/main" id="{5439AE6E-3697-48FF-8277-CA42B9607D46}"/>
              </a:ext>
            </a:extLst>
          </p:cNvPr>
          <p:cNvSpPr/>
          <p:nvPr/>
        </p:nvSpPr>
        <p:spPr>
          <a:xfrm>
            <a:off x="6669742" y="1243853"/>
            <a:ext cx="147918" cy="1390639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Соединитель: уступ 3">
            <a:extLst>
              <a:ext uri="{FF2B5EF4-FFF2-40B4-BE49-F238E27FC236}">
                <a16:creationId xmlns:a16="http://schemas.microsoft.com/office/drawing/2014/main" id="{908CE343-47F4-415A-8606-3856730ECC3B}"/>
              </a:ext>
            </a:extLst>
          </p:cNvPr>
          <p:cNvCxnSpPr>
            <a:cxnSpLocks/>
            <a:stCxn id="20" idx="3"/>
            <a:endCxn id="2" idx="1"/>
          </p:cNvCxnSpPr>
          <p:nvPr/>
        </p:nvCxnSpPr>
        <p:spPr>
          <a:xfrm>
            <a:off x="5379911" y="1841785"/>
            <a:ext cx="1289831" cy="973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: уступ 7">
            <a:extLst>
              <a:ext uri="{FF2B5EF4-FFF2-40B4-BE49-F238E27FC236}">
                <a16:creationId xmlns:a16="http://schemas.microsoft.com/office/drawing/2014/main" id="{A265E5FB-4E8D-4B8C-9DAB-E7AC341A71C5}"/>
              </a:ext>
            </a:extLst>
          </p:cNvPr>
          <p:cNvCxnSpPr>
            <a:cxnSpLocks/>
            <a:stCxn id="19" idx="3"/>
            <a:endCxn id="2" idx="1"/>
          </p:cNvCxnSpPr>
          <p:nvPr/>
        </p:nvCxnSpPr>
        <p:spPr>
          <a:xfrm flipV="1">
            <a:off x="5379912" y="1939173"/>
            <a:ext cx="1289830" cy="173454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: уступ 29">
            <a:extLst>
              <a:ext uri="{FF2B5EF4-FFF2-40B4-BE49-F238E27FC236}">
                <a16:creationId xmlns:a16="http://schemas.microsoft.com/office/drawing/2014/main" id="{D18E0E93-5E5C-4CDD-A2DE-1BCC6143D9B2}"/>
              </a:ext>
            </a:extLst>
          </p:cNvPr>
          <p:cNvCxnSpPr>
            <a:endCxn id="19" idx="1"/>
          </p:cNvCxnSpPr>
          <p:nvPr/>
        </p:nvCxnSpPr>
        <p:spPr>
          <a:xfrm>
            <a:off x="2161582" y="2958353"/>
            <a:ext cx="1962345" cy="71536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75B1AAA8-4D23-4295-A6F2-D84A750F0A76}"/>
              </a:ext>
            </a:extLst>
          </p:cNvPr>
          <p:cNvCxnSpPr>
            <a:endCxn id="20" idx="1"/>
          </p:cNvCxnSpPr>
          <p:nvPr/>
        </p:nvCxnSpPr>
        <p:spPr>
          <a:xfrm>
            <a:off x="2386853" y="921124"/>
            <a:ext cx="1737073" cy="92066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565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8C3CD0-2DBE-43CD-80B0-924524D70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0054" y="1907674"/>
            <a:ext cx="4903768" cy="592540"/>
          </a:xfrm>
        </p:spPr>
        <p:txBody>
          <a:bodyPr/>
          <a:lstStyle/>
          <a:p>
            <a:pPr algn="l"/>
            <a:r>
              <a:rPr lang="ru-RU" sz="3200" dirty="0"/>
              <a:t>Спасибо </a:t>
            </a:r>
            <a:r>
              <a:rPr lang="ru-RU" sz="3200" dirty="0">
                <a:solidFill>
                  <a:schemeClr val="accent3"/>
                </a:solidFill>
              </a:rPr>
              <a:t>за внимание!</a:t>
            </a:r>
            <a:endParaRPr lang="ru-RU" sz="3200" dirty="0"/>
          </a:p>
        </p:txBody>
      </p:sp>
      <p:sp>
        <p:nvSpPr>
          <p:cNvPr id="3" name="Текст 3">
            <a:extLst>
              <a:ext uri="{FF2B5EF4-FFF2-40B4-BE49-F238E27FC236}">
                <a16:creationId xmlns:a16="http://schemas.microsoft.com/office/drawing/2014/main" id="{04575CFC-FD3D-4A77-9C1B-4D5C3763FFDA}"/>
              </a:ext>
            </a:extLst>
          </p:cNvPr>
          <p:cNvSpPr txBox="1">
            <a:spLocks/>
          </p:cNvSpPr>
          <p:nvPr/>
        </p:nvSpPr>
        <p:spPr>
          <a:xfrm>
            <a:off x="2324179" y="3799890"/>
            <a:ext cx="1476164" cy="647700"/>
          </a:xfrm>
          <a:prstGeom prst="rect">
            <a:avLst/>
          </a:prstGeom>
        </p:spPr>
        <p:txBody>
          <a:bodyPr/>
          <a:lstStyle>
            <a:lvl1pPr marL="0" indent="-233776" algn="l" defTabSz="779252" rtl="0" eaLnBrk="1" latinLnBrk="0" hangingPunct="1">
              <a:spcBef>
                <a:spcPts val="0"/>
              </a:spcBef>
              <a:spcAft>
                <a:spcPts val="511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67551" indent="-233776" algn="l" defTabSz="779252" rtl="0" eaLnBrk="1" latinLnBrk="0" hangingPunct="1">
              <a:spcBef>
                <a:spcPts val="0"/>
              </a:spcBef>
              <a:spcAft>
                <a:spcPts val="511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01327" indent="-233776" algn="l" defTabSz="779252" rtl="0" eaLnBrk="1" latinLnBrk="0" hangingPunct="1">
              <a:spcBef>
                <a:spcPts val="0"/>
              </a:spcBef>
              <a:spcAft>
                <a:spcPts val="511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63690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53316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42942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32568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22194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1820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Font typeface="Arial" pitchFamily="34" charset="0"/>
              <a:buNone/>
            </a:pPr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(495) 784-70-00</a:t>
            </a:r>
          </a:p>
          <a:p>
            <a:pPr indent="0">
              <a:buFont typeface="Arial" pitchFamily="34" charset="0"/>
              <a:buNone/>
            </a:pPr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bft@bftcom.com</a:t>
            </a:r>
          </a:p>
          <a:p>
            <a:pPr indent="0">
              <a:buFont typeface="Arial" pitchFamily="34" charset="0"/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bftcom.com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1B956E-3D28-4896-81F0-362E84CB7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6319" y="3404503"/>
            <a:ext cx="1188701" cy="118870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rgbClr val="002D59"/>
      </a:dk1>
      <a:lt1>
        <a:srgbClr val="FFFFFF"/>
      </a:lt1>
      <a:dk2>
        <a:srgbClr val="000000"/>
      </a:dk2>
      <a:lt2>
        <a:srgbClr val="FFFFFF"/>
      </a:lt2>
      <a:accent1>
        <a:srgbClr val="CECFDC"/>
      </a:accent1>
      <a:accent2>
        <a:srgbClr val="B3B5C9"/>
      </a:accent2>
      <a:accent3>
        <a:srgbClr val="E73233"/>
      </a:accent3>
      <a:accent4>
        <a:srgbClr val="299DE3"/>
      </a:accent4>
      <a:accent5>
        <a:srgbClr val="005598"/>
      </a:accent5>
      <a:accent6>
        <a:srgbClr val="233471"/>
      </a:accent6>
      <a:hlink>
        <a:srgbClr val="FF0000"/>
      </a:hlink>
      <a:folHlink>
        <a:srgbClr val="171C30"/>
      </a:folHlink>
    </a:clrScheme>
    <a:fontScheme name="Segoe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DDD0"/>
        </a:solidFill>
        <a:ln w="6480">
          <a:solidFill>
            <a:srgbClr val="E30613"/>
          </a:solidFill>
          <a:round/>
          <a:headEnd/>
          <a:tailEnd/>
        </a:ln>
        <a:effectLst/>
      </a:spPr>
      <a:bodyPr lIns="90000" tIns="45000" rIns="90000" bIns="45000" rtlCol="0" anchor="ctr">
        <a:spAutoFit/>
      </a:bodyPr>
      <a:lstStyle>
        <a:defPPr algn="l" defTabSz="449263" rtl="0" fontAlgn="base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tabLst>
            <a:tab pos="723900" algn="l"/>
          </a:tabLst>
          <a:defRPr sz="1400" kern="1200" dirty="0" err="1" smtClean="0">
            <a:solidFill>
              <a:schemeClr val="tx1"/>
            </a:solidFill>
            <a:latin typeface="Arial" charset="0"/>
            <a:ea typeface="SimSun" charset="-122"/>
            <a:cs typeface="+mn-cs"/>
          </a:defRPr>
        </a:defPPr>
      </a:lstStyle>
    </a:spDef>
    <a:txDef>
      <a:spPr>
        <a:noFill/>
      </a:spPr>
      <a:bodyPr wrap="square" rtlCol="0">
        <a:spAutoFit/>
      </a:bodyPr>
      <a:lstStyle>
        <a:defPPr>
          <a:defRPr sz="14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8761f89-f274-4805-a2a9-a0dace306e3e">Q35MPENEDJK4-488-104</_dlc_DocId>
    <_dlc_DocIdUrl xmlns="18761f89-f274-4805-a2a9-a0dace306e3e">
      <Url>http://spserver/dm/InfoProduct/_layouts/DocIdRedir.aspx?ID=Q35MPENEDJK4-488-104</Url>
      <Description>Q35MPENEDJK4-488-104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3DCC94CC31644B42BA9E3B6FD339FB81" ma:contentTypeVersion="14" ma:contentTypeDescription="Создание документа." ma:contentTypeScope="" ma:versionID="38e38e8eab10d4b2fb9a69df744f3647">
  <xsd:schema xmlns:xsd="http://www.w3.org/2001/XMLSchema" xmlns:xs="http://www.w3.org/2001/XMLSchema" xmlns:p="http://schemas.microsoft.com/office/2006/metadata/properties" xmlns:ns2="18761f89-f274-4805-a2a9-a0dace306e3e" targetNamespace="http://schemas.microsoft.com/office/2006/metadata/properties" ma:root="true" ma:fieldsID="ee140f1573d756f2d7571c2ee28dcc49" ns2:_="">
    <xsd:import namespace="18761f89-f274-4805-a2a9-a0dace306e3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61f89-f274-4805-a2a9-a0dace306e3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2DC3014-7CF0-45D8-B1E1-1713A36A0CD9}">
  <ds:schemaRefs>
    <ds:schemaRef ds:uri="http://purl.org/dc/terms/"/>
    <ds:schemaRef ds:uri="http://schemas.microsoft.com/office/2006/metadata/properties"/>
    <ds:schemaRef ds:uri="18761f89-f274-4805-a2a9-a0dace306e3e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EBA7844-EBAE-426D-80BB-C05142BA04CD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A64AB0D3-E44E-44F3-AEAF-7F49A10BD9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761f89-f274-4805-a2a9-a0dace306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2AC8F29-A179-4D6E-8CB2-7696C6C926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38278</TotalTime>
  <Words>263</Words>
  <Application>Microsoft Office PowerPoint</Application>
  <PresentationFormat>Экран (16:9)</PresentationFormat>
  <Paragraphs>95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5" baseType="lpstr">
      <vt:lpstr>SimSun</vt:lpstr>
      <vt:lpstr>Arial</vt:lpstr>
      <vt:lpstr>Arial Narrow</vt:lpstr>
      <vt:lpstr>Calibri</vt:lpstr>
      <vt:lpstr>Calibri Light</vt:lpstr>
      <vt:lpstr>Courier New</vt:lpstr>
      <vt:lpstr>Mail Sans Roman Regular</vt:lpstr>
      <vt:lpstr>PT Root UI</vt:lpstr>
      <vt:lpstr>Segoe UI</vt:lpstr>
      <vt:lpstr>Segoe UI Light</vt:lpstr>
      <vt:lpstr>Segoe UI Semibold</vt:lpstr>
      <vt:lpstr>Segoe UI Semilight</vt:lpstr>
      <vt:lpstr>Segoe UI Symbol</vt:lpstr>
      <vt:lpstr>Times New Roman</vt:lpstr>
      <vt:lpstr>Wingdings</vt:lpstr>
      <vt:lpstr>Тема Office</vt:lpstr>
      <vt:lpstr>Отчетность по Государственным программам с учетом требований методологии 786ПП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PL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</dc:creator>
  <cp:lastModifiedBy>Веснина Елена Викторовна</cp:lastModifiedBy>
  <cp:revision>1213</cp:revision>
  <dcterms:created xsi:type="dcterms:W3CDTF">2012-12-26T07:41:36Z</dcterms:created>
  <dcterms:modified xsi:type="dcterms:W3CDTF">2024-07-26T12:01:05Z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0x0101003DCC94CC31644B42BA9E3B6FD339FB81</vt:lpwstr>
  </property>
  <property fmtid="{D5CDD505-2E9C-101B-9397-08002B2CF9AE}" pid="3" name="_dlc_DocIdItemGuid">
    <vt:lpwstr>7ab02b75-38d5-49f8-a176-f24b22562ac4</vt:lpwstr>
  </property>
</Properties>
</file>