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5"/>
  </p:sldMasterIdLst>
  <p:notesMasterIdLst>
    <p:notesMasterId r:id="rId17"/>
  </p:notesMasterIdLst>
  <p:handoutMasterIdLst>
    <p:handoutMasterId r:id="rId18"/>
  </p:handoutMasterIdLst>
  <p:sldIdLst>
    <p:sldId id="256" r:id="rId6"/>
    <p:sldId id="788" r:id="rId7"/>
    <p:sldId id="779" r:id="rId8"/>
    <p:sldId id="781" r:id="rId9"/>
    <p:sldId id="785" r:id="rId10"/>
    <p:sldId id="783" r:id="rId11"/>
    <p:sldId id="784" r:id="rId12"/>
    <p:sldId id="789" r:id="rId13"/>
    <p:sldId id="786" r:id="rId14"/>
    <p:sldId id="787" r:id="rId15"/>
    <p:sldId id="333" r:id="rId16"/>
  </p:sldIdLst>
  <p:sldSz cx="9144000" cy="5143500" type="screen16x9"/>
  <p:notesSz cx="6858000" cy="9144000"/>
  <p:defaultTextStyle>
    <a:defPPr>
      <a:defRPr lang="en-US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8A357B0-C3F5-4A99-9DF0-4F127AAD4516}">
          <p14:sldIdLst>
            <p14:sldId id="256"/>
          </p14:sldIdLst>
        </p14:section>
        <p14:section name="Раздел без заголовка" id="{0232326A-AEEA-4950-A1C7-67AC68746755}">
          <p14:sldIdLst>
            <p14:sldId id="788"/>
            <p14:sldId id="779"/>
            <p14:sldId id="781"/>
            <p14:sldId id="785"/>
            <p14:sldId id="783"/>
            <p14:sldId id="784"/>
            <p14:sldId id="789"/>
            <p14:sldId id="786"/>
            <p14:sldId id="787"/>
            <p14:sldId id="333"/>
          </p14:sldIdLst>
        </p14:section>
      </p14:sectionLst>
    </p:ext>
    <p:ext uri="{EFAFB233-063F-42B5-8137-9DF3F51BA10A}">
      <p15:sldGuideLst xmlns:p15="http://schemas.microsoft.com/office/powerpoint/2012/main">
        <p15:guide id="3" pos="2880">
          <p15:clr>
            <a:srgbClr val="A4A3A4"/>
          </p15:clr>
        </p15:guide>
        <p15:guide id="4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fficeUSER" initials="A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DE3"/>
    <a:srgbClr val="243471"/>
    <a:srgbClr val="07E3C0"/>
    <a:srgbClr val="E73233"/>
    <a:srgbClr val="ED3331"/>
    <a:srgbClr val="00FFFF"/>
    <a:srgbClr val="FFFFFF"/>
    <a:srgbClr val="E5C71B"/>
    <a:srgbClr val="2555A6"/>
    <a:srgbClr val="2F5C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400" autoAdjust="0"/>
    <p:restoredTop sz="96215" autoAdjust="0"/>
  </p:normalViewPr>
  <p:slideViewPr>
    <p:cSldViewPr snapToGrid="0" showGuides="1">
      <p:cViewPr varScale="1">
        <p:scale>
          <a:sx n="142" d="100"/>
          <a:sy n="142" d="100"/>
        </p:scale>
        <p:origin x="150" y="390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894" y="84"/>
      </p:cViewPr>
      <p:guideLst>
        <p:guide orient="horz" pos="2880"/>
        <p:guide pos="216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04.10.2016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1469738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04.10.2016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DBF57-C62A-424B-B58C-7887CF9242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1058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562BEA-FE3B-482D-BC10-08426B53DD84}"/>
              </a:ext>
            </a:extLst>
          </p:cNvPr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2F20B40-7CBD-4123-A8A0-6A0D5FEB1F8D}"/>
                </a:ext>
              </a:extLst>
            </p:cNvPr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D24CB0-980C-4B76-A7B6-0329264FE900}"/>
                </a:ext>
              </a:extLst>
            </p:cNvPr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Дата 4">
            <a:extLst>
              <a:ext uri="{FF2B5EF4-FFF2-40B4-BE49-F238E27FC236}">
                <a16:creationId xmlns:a16="http://schemas.microsoft.com/office/drawing/2014/main" id="{ACF588F5-4340-43D3-A356-1C96DB2178CA}"/>
              </a:ext>
            </a:extLst>
          </p:cNvPr>
          <p:cNvSpPr txBox="1">
            <a:spLocks/>
          </p:cNvSpPr>
          <p:nvPr userDrawn="1"/>
        </p:nvSpPr>
        <p:spPr>
          <a:xfrm>
            <a:off x="7812609" y="4493357"/>
            <a:ext cx="936104" cy="2746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None/>
              <a:defRPr sz="1000" b="0" baseline="0">
                <a:solidFill>
                  <a:srgbClr val="595959"/>
                </a:solidFill>
              </a:defRPr>
            </a:lvl1pPr>
          </a:lstStyle>
          <a:p>
            <a:pPr lvl="0" algn="r" defTabSz="685800">
              <a:lnSpc>
                <a:spcPct val="150000"/>
              </a:lnSpc>
              <a:spcBef>
                <a:spcPct val="0"/>
              </a:spcBef>
            </a:pPr>
            <a:fld id="{BC26DF91-1F0F-4A87-81E5-AAACC23F2984}" type="datetimeFigureOut">
              <a:rPr lang="ru-RU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pPr lvl="0" algn="r" defTabSz="685800">
                <a:lnSpc>
                  <a:spcPct val="150000"/>
                </a:lnSpc>
                <a:spcBef>
                  <a:spcPct val="0"/>
                </a:spcBef>
              </a:pPr>
              <a:t>26.09.2024</a:t>
            </a:fld>
            <a:endParaRPr lang="ru-RU" dirty="0">
              <a:solidFill>
                <a:schemeClr val="tx2">
                  <a:lumMod val="50000"/>
                  <a:lumOff val="50000"/>
                </a:schemeClr>
              </a:solidFill>
              <a:latin typeface="Segoe UI Light" panose="020B0502040204020203" pitchFamily="34" charset="0"/>
              <a:ea typeface="PT Root UI" panose="020B0303020202020204" pitchFamily="34" charset="-52"/>
              <a:cs typeface="Segoe UI Light" panose="020B0502040204020203" pitchFamily="34" charset="0"/>
            </a:endParaRPr>
          </a:p>
        </p:txBody>
      </p:sp>
      <p:sp>
        <p:nvSpPr>
          <p:cNvPr id="24" name="Подзаголовок 2">
            <a:extLst>
              <a:ext uri="{FF2B5EF4-FFF2-40B4-BE49-F238E27FC236}">
                <a16:creationId xmlns:a16="http://schemas.microsoft.com/office/drawing/2014/main" id="{F225AB65-DE24-4C18-AD5A-5CEDA59ED0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171450" marR="0" indent="-17145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lang="ru-RU" sz="1000" b="0" kern="1200" spc="0" baseline="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ФИО,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657D891F-F674-4ED3-9BEE-2F838C1E96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564" y="4535704"/>
            <a:ext cx="2988332" cy="233172"/>
          </a:xfrm>
          <a:prstGeom prst="rect">
            <a:avLst/>
          </a:prstGeom>
        </p:spPr>
        <p:txBody>
          <a:bodyPr/>
          <a:lstStyle>
            <a:lvl1pPr marL="171450" marR="0" indent="-17145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Должность,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6935B7E-62D5-4FA1-872E-F0145B96D7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7339" y="1815666"/>
            <a:ext cx="5494841" cy="158417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ru-RU" dirty="0"/>
              <a:t>Заголовок презентации.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28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Последняя строка красная</a:t>
            </a:r>
          </a:p>
        </p:txBody>
      </p:sp>
    </p:spTree>
    <p:extLst>
      <p:ext uri="{BB962C8B-B14F-4D97-AF65-F5344CB8AC3E}">
        <p14:creationId xmlns:p14="http://schemas.microsoft.com/office/powerpoint/2010/main" val="1324810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9" name="Рисунок 21">
            <a:extLst>
              <a:ext uri="{FF2B5EF4-FFF2-40B4-BE49-F238E27FC236}">
                <a16:creationId xmlns:a16="http://schemas.microsoft.com/office/drawing/2014/main" id="{EB4306B8-9DFA-44DB-A6A8-97513A92C6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3609" y="1383618"/>
            <a:ext cx="1008112" cy="2124236"/>
          </a:xfrm>
          <a:prstGeom prst="rect">
            <a:avLst/>
          </a:prstGeom>
        </p:spPr>
      </p:sp>
      <p:sp>
        <p:nvSpPr>
          <p:cNvPr id="20" name="Рисунок 22">
            <a:extLst>
              <a:ext uri="{FF2B5EF4-FFF2-40B4-BE49-F238E27FC236}">
                <a16:creationId xmlns:a16="http://schemas.microsoft.com/office/drawing/2014/main" id="{FDE8F46E-1759-4590-9B65-B6E0D029CBD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55325" y="1349535"/>
            <a:ext cx="1188132" cy="2520280"/>
          </a:xfrm>
          <a:prstGeom prst="rect">
            <a:avLst/>
          </a:prstGeom>
        </p:spPr>
      </p:sp>
      <p:sp>
        <p:nvSpPr>
          <p:cNvPr id="21" name="Рисунок 23">
            <a:extLst>
              <a:ext uri="{FF2B5EF4-FFF2-40B4-BE49-F238E27FC236}">
                <a16:creationId xmlns:a16="http://schemas.microsoft.com/office/drawing/2014/main" id="{2E2AAED5-4B6C-43AD-953C-CF528E5661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315" y="1211626"/>
            <a:ext cx="1574018" cy="2748737"/>
          </a:xfrm>
          <a:custGeom>
            <a:avLst/>
            <a:gdLst>
              <a:gd name="connsiteX0" fmla="*/ 0 w 1476164"/>
              <a:gd name="connsiteY0" fmla="*/ 0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0 w 1476164"/>
              <a:gd name="connsiteY4" fmla="*/ 0 h 953188"/>
              <a:gd name="connsiteX0" fmla="*/ 0 w 2362855"/>
              <a:gd name="connsiteY0" fmla="*/ 1601585 h 2554773"/>
              <a:gd name="connsiteX1" fmla="*/ 2362855 w 2362855"/>
              <a:gd name="connsiteY1" fmla="*/ 0 h 2554773"/>
              <a:gd name="connsiteX2" fmla="*/ 1476164 w 2362855"/>
              <a:gd name="connsiteY2" fmla="*/ 2554773 h 2554773"/>
              <a:gd name="connsiteX3" fmla="*/ 0 w 2362855"/>
              <a:gd name="connsiteY3" fmla="*/ 2554773 h 2554773"/>
              <a:gd name="connsiteX4" fmla="*/ 0 w 2362855"/>
              <a:gd name="connsiteY4" fmla="*/ 1601585 h 2554773"/>
              <a:gd name="connsiteX0" fmla="*/ 1485208 w 2362855"/>
              <a:gd name="connsiteY0" fmla="*/ 182880 h 2554773"/>
              <a:gd name="connsiteX1" fmla="*/ 2362855 w 2362855"/>
              <a:gd name="connsiteY1" fmla="*/ 0 h 2554773"/>
              <a:gd name="connsiteX2" fmla="*/ 1476164 w 2362855"/>
              <a:gd name="connsiteY2" fmla="*/ 2554773 h 2554773"/>
              <a:gd name="connsiteX3" fmla="*/ 0 w 2362855"/>
              <a:gd name="connsiteY3" fmla="*/ 2554773 h 2554773"/>
              <a:gd name="connsiteX4" fmla="*/ 1485208 w 2362855"/>
              <a:gd name="connsiteY4" fmla="*/ 182880 h 2554773"/>
              <a:gd name="connsiteX0" fmla="*/ 692728 w 1570375"/>
              <a:gd name="connsiteY0" fmla="*/ 182880 h 2554773"/>
              <a:gd name="connsiteX1" fmla="*/ 1570375 w 1570375"/>
              <a:gd name="connsiteY1" fmla="*/ 0 h 2554773"/>
              <a:gd name="connsiteX2" fmla="*/ 683684 w 1570375"/>
              <a:gd name="connsiteY2" fmla="*/ 2554773 h 2554773"/>
              <a:gd name="connsiteX3" fmla="*/ 0 w 1570375"/>
              <a:gd name="connsiteY3" fmla="*/ 2527064 h 2554773"/>
              <a:gd name="connsiteX4" fmla="*/ 692728 w 1570375"/>
              <a:gd name="connsiteY4" fmla="*/ 182880 h 2554773"/>
              <a:gd name="connsiteX0" fmla="*/ 692728 w 1570375"/>
              <a:gd name="connsiteY0" fmla="*/ 182880 h 2748737"/>
              <a:gd name="connsiteX1" fmla="*/ 1570375 w 1570375"/>
              <a:gd name="connsiteY1" fmla="*/ 0 h 2748737"/>
              <a:gd name="connsiteX2" fmla="*/ 916441 w 1570375"/>
              <a:gd name="connsiteY2" fmla="*/ 2748737 h 2748737"/>
              <a:gd name="connsiteX3" fmla="*/ 0 w 1570375"/>
              <a:gd name="connsiteY3" fmla="*/ 2527064 h 2748737"/>
              <a:gd name="connsiteX4" fmla="*/ 692728 w 1570375"/>
              <a:gd name="connsiteY4" fmla="*/ 182880 h 2748737"/>
              <a:gd name="connsiteX0" fmla="*/ 696371 w 1574018"/>
              <a:gd name="connsiteY0" fmla="*/ 182880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96371 w 1574018"/>
              <a:gd name="connsiteY4" fmla="*/ 182880 h 2748737"/>
              <a:gd name="connsiteX0" fmla="*/ 696371 w 1574018"/>
              <a:gd name="connsiteY0" fmla="*/ 182880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96371 w 1574018"/>
              <a:gd name="connsiteY4" fmla="*/ 182880 h 2748737"/>
              <a:gd name="connsiteX0" fmla="*/ 656298 w 1574018"/>
              <a:gd name="connsiteY0" fmla="*/ 212024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56298 w 1574018"/>
              <a:gd name="connsiteY4" fmla="*/ 212024 h 2748737"/>
              <a:gd name="connsiteX0" fmla="*/ 656298 w 1574018"/>
              <a:gd name="connsiteY0" fmla="*/ 212024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56298 w 1574018"/>
              <a:gd name="connsiteY4" fmla="*/ 212024 h 274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4018" h="2748737">
                <a:moveTo>
                  <a:pt x="656298" y="212024"/>
                </a:moveTo>
                <a:cubicBezTo>
                  <a:pt x="973134" y="86703"/>
                  <a:pt x="1268111" y="70675"/>
                  <a:pt x="1574018" y="0"/>
                </a:cubicBezTo>
                <a:lnTo>
                  <a:pt x="920084" y="2748737"/>
                </a:lnTo>
                <a:cubicBezTo>
                  <a:pt x="613389" y="2678489"/>
                  <a:pt x="273908" y="2670173"/>
                  <a:pt x="0" y="2537993"/>
                </a:cubicBezTo>
                <a:lnTo>
                  <a:pt x="656298" y="212024"/>
                </a:lnTo>
                <a:close/>
              </a:path>
            </a:pathLst>
          </a:custGeom>
        </p:spPr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1B2F6C-9ECF-4194-82FD-E2F0AF866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61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2 строки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1C468A-AFE0-40F3-BF7E-A255C456D7FA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8A7276-9E0C-4204-8162-6046A849F2EC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E0FE3CA4-8931-48F7-A416-491A0E844F79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0BB64205-C692-41D8-914D-F4AB7FEB8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596381"/>
            <a:ext cx="8353426" cy="3027596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2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ADD1BA7A-8C46-4BA8-8502-712F7DB922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43519"/>
            <a:ext cx="7610380" cy="708051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 в две строки. </a:t>
            </a:r>
          </a:p>
          <a:p>
            <a:pPr lvl="0"/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7" name="Текст 6">
            <a:extLst>
              <a:ext uri="{FF2B5EF4-FFF2-40B4-BE49-F238E27FC236}">
                <a16:creationId xmlns:a16="http://schemas.microsoft.com/office/drawing/2014/main" id="{DCE8ADB7-D939-45EB-B3B6-3F16194AD8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991852"/>
            <a:ext cx="762007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3B080B-847C-4BAC-99E8-E49DBC2E6F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415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9EA93C-9A05-43D3-B642-50093ECA9C0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3471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507317C-F0A3-4C94-9AC9-CA578B3B9DB6}"/>
              </a:ext>
            </a:extLst>
          </p:cNvPr>
          <p:cNvSpPr/>
          <p:nvPr userDrawn="1"/>
        </p:nvSpPr>
        <p:spPr>
          <a:xfrm>
            <a:off x="0" y="-1"/>
            <a:ext cx="280555" cy="3946525"/>
          </a:xfrm>
          <a:prstGeom prst="rect">
            <a:avLst/>
          </a:prstGeom>
          <a:solidFill>
            <a:srgbClr val="FD4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5AAF8B-17DD-4076-BBE8-D4BB8A1729E8}"/>
              </a:ext>
            </a:extLst>
          </p:cNvPr>
          <p:cNvSpPr/>
          <p:nvPr userDrawn="1"/>
        </p:nvSpPr>
        <p:spPr>
          <a:xfrm>
            <a:off x="0" y="4343400"/>
            <a:ext cx="28055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1A0A5D5-D63C-4C7D-8AE7-5273BDDAA8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43"/>
          <a:stretch/>
        </p:blipFill>
        <p:spPr>
          <a:xfrm>
            <a:off x="5013831" y="1615108"/>
            <a:ext cx="3292294" cy="3528392"/>
          </a:xfrm>
          <a:prstGeom prst="rect">
            <a:avLst/>
          </a:prstGeom>
        </p:spPr>
      </p:pic>
      <p:sp>
        <p:nvSpPr>
          <p:cNvPr id="15" name="Текст 4">
            <a:extLst>
              <a:ext uri="{FF2B5EF4-FFF2-40B4-BE49-F238E27FC236}">
                <a16:creationId xmlns:a16="http://schemas.microsoft.com/office/drawing/2014/main" id="{1ADBE0A8-D90E-4C97-9776-DC2056789D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2211710"/>
            <a:ext cx="3960440" cy="131635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раздела презентации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en-US" dirty="0"/>
              <a:t>, 28</a:t>
            </a:r>
            <a:r>
              <a:rPr lang="ru-RU" dirty="0"/>
              <a:t>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955ED99-6B2D-4B1E-BD31-BE62EDE2F5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98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8774463-71B2-4363-9127-845CBF8C427B}"/>
              </a:ext>
            </a:extLst>
          </p:cNvPr>
          <p:cNvSpPr/>
          <p:nvPr userDrawn="1"/>
        </p:nvSpPr>
        <p:spPr>
          <a:xfrm>
            <a:off x="5352836" y="0"/>
            <a:ext cx="3791164" cy="5143500"/>
          </a:xfrm>
          <a:prstGeom prst="rect">
            <a:avLst/>
          </a:prstGeom>
          <a:solidFill>
            <a:srgbClr val="243471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5AAF8B-17DD-4076-BBE8-D4BB8A1729E8}"/>
              </a:ext>
            </a:extLst>
          </p:cNvPr>
          <p:cNvSpPr/>
          <p:nvPr userDrawn="1"/>
        </p:nvSpPr>
        <p:spPr>
          <a:xfrm>
            <a:off x="0" y="4343400"/>
            <a:ext cx="28055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F0B539F-833F-4AA5-A701-4B402F58B5DD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6DA5824-BFDE-44F2-8D53-60A51E25FC24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30" name="Номер слайда 3">
            <a:extLst>
              <a:ext uri="{FF2B5EF4-FFF2-40B4-BE49-F238E27FC236}">
                <a16:creationId xmlns:a16="http://schemas.microsoft.com/office/drawing/2014/main" id="{F1B251EE-296F-4C7C-AAFD-BB5B26CAF575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bg1"/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4ABDDA2-58F6-4C88-81EB-C7B114F08C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454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535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8774463-71B2-4363-9127-845CBF8C427B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3471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F0B539F-833F-4AA5-A701-4B402F58B5DD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6DA5824-BFDE-44F2-8D53-60A51E25FC24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30" name="Номер слайда 3">
            <a:extLst>
              <a:ext uri="{FF2B5EF4-FFF2-40B4-BE49-F238E27FC236}">
                <a16:creationId xmlns:a16="http://schemas.microsoft.com/office/drawing/2014/main" id="{F1B251EE-296F-4C7C-AAFD-BB5B26CAF575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bg1"/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35C3F69-3F85-4901-893F-07DA8BA1C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454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5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ый слайд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BADFDDD-74DF-4F35-B7B4-95940C1DB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392" y="2067694"/>
            <a:ext cx="5494841" cy="59254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231F1E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DC08C9-5F49-4855-9B6D-8900717244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5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562BEA-FE3B-482D-BC10-08426B53DD84}"/>
              </a:ext>
            </a:extLst>
          </p:cNvPr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2F20B40-7CBD-4123-A8A0-6A0D5FEB1F8D}"/>
                </a:ext>
              </a:extLst>
            </p:cNvPr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D24CB0-980C-4B76-A7B6-0329264FE900}"/>
                </a:ext>
              </a:extLst>
            </p:cNvPr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6935B7E-62D5-4FA1-872E-F0145B96D7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7339" y="1815666"/>
            <a:ext cx="5494841" cy="127300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ru-RU" dirty="0"/>
              <a:t>Заголовок презентации.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28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Последняя строка красная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25FADE6-66D5-4711-A29E-DEF74B7886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Tx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ФИО,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A3410DBB-7A20-4703-82CB-CEC43F42F4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564" y="4535704"/>
            <a:ext cx="2988332" cy="233172"/>
          </a:xfrm>
          <a:prstGeom prst="rect">
            <a:avLst/>
          </a:prstGeom>
        </p:spPr>
        <p:txBody>
          <a:bodyPr/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Tx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Должность,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7B2C571A-C1EF-4015-9EC8-00D0755EB6AD}"/>
              </a:ext>
            </a:extLst>
          </p:cNvPr>
          <p:cNvSpPr txBox="1">
            <a:spLocks/>
          </p:cNvSpPr>
          <p:nvPr userDrawn="1"/>
        </p:nvSpPr>
        <p:spPr>
          <a:xfrm>
            <a:off x="697339" y="3147814"/>
            <a:ext cx="3838657" cy="62616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</a:pPr>
            <a:endParaRPr lang="ru-RU" sz="1400" b="0" kern="1200" spc="0" baseline="0" dirty="0">
              <a:solidFill>
                <a:srgbClr val="171C30"/>
              </a:solidFill>
              <a:latin typeface="Segoe UI Semilight" panose="020B0402040204020203" pitchFamily="34" charset="0"/>
              <a:ea typeface="PT Root UI" panose="020B0303020202020204" pitchFamily="34" charset="-52"/>
              <a:cs typeface="Segoe UI Semilight" panose="020B0402040204020203" pitchFamily="34" charset="0"/>
            </a:endParaRPr>
          </a:p>
        </p:txBody>
      </p:sp>
      <p:sp>
        <p:nvSpPr>
          <p:cNvPr id="11" name="Дата 4">
            <a:extLst>
              <a:ext uri="{FF2B5EF4-FFF2-40B4-BE49-F238E27FC236}">
                <a16:creationId xmlns:a16="http://schemas.microsoft.com/office/drawing/2014/main" id="{DB4C0237-51C3-4625-AB88-F71764773C57}"/>
              </a:ext>
            </a:extLst>
          </p:cNvPr>
          <p:cNvSpPr txBox="1">
            <a:spLocks/>
          </p:cNvSpPr>
          <p:nvPr userDrawn="1"/>
        </p:nvSpPr>
        <p:spPr>
          <a:xfrm>
            <a:off x="7812609" y="4493357"/>
            <a:ext cx="936104" cy="2746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None/>
              <a:defRPr sz="1000" b="0" baseline="0">
                <a:solidFill>
                  <a:srgbClr val="595959"/>
                </a:solidFill>
              </a:defRPr>
            </a:lvl1pPr>
          </a:lstStyle>
          <a:p>
            <a:pPr lvl="0" algn="r" defTabSz="685800">
              <a:lnSpc>
                <a:spcPct val="150000"/>
              </a:lnSpc>
              <a:spcBef>
                <a:spcPct val="0"/>
              </a:spcBef>
            </a:pPr>
            <a:fld id="{BC26DF91-1F0F-4A87-81E5-AAACC23F2984}" type="datetimeFigureOut">
              <a:rPr lang="ru-RU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pPr lvl="0" algn="r" defTabSz="685800">
                <a:lnSpc>
                  <a:spcPct val="150000"/>
                </a:lnSpc>
                <a:spcBef>
                  <a:spcPct val="0"/>
                </a:spcBef>
              </a:pPr>
              <a:t>26.09.2024</a:t>
            </a:fld>
            <a:endParaRPr lang="ru-RU" dirty="0">
              <a:solidFill>
                <a:schemeClr val="tx2">
                  <a:lumMod val="50000"/>
                  <a:lumOff val="50000"/>
                </a:schemeClr>
              </a:solidFill>
              <a:latin typeface="Segoe UI Light" panose="020B0502040204020203" pitchFamily="34" charset="0"/>
              <a:ea typeface="PT Root UI" panose="020B0303020202020204" pitchFamily="34" charset="-52"/>
              <a:cs typeface="Segoe UI Light" panose="020B0502040204020203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5C35E9B-320E-48C9-A0FD-F850ECCC6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01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562BEA-FE3B-482D-BC10-08426B53DD84}"/>
              </a:ext>
            </a:extLst>
          </p:cNvPr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2F20B40-7CBD-4123-A8A0-6A0D5FEB1F8D}"/>
                </a:ext>
              </a:extLst>
            </p:cNvPr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D24CB0-980C-4B76-A7B6-0329264FE900}"/>
                </a:ext>
              </a:extLst>
            </p:cNvPr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Дата 4">
            <a:extLst>
              <a:ext uri="{FF2B5EF4-FFF2-40B4-BE49-F238E27FC236}">
                <a16:creationId xmlns:a16="http://schemas.microsoft.com/office/drawing/2014/main" id="{ACF588F5-4340-43D3-A356-1C96DB2178CA}"/>
              </a:ext>
            </a:extLst>
          </p:cNvPr>
          <p:cNvSpPr txBox="1">
            <a:spLocks/>
          </p:cNvSpPr>
          <p:nvPr userDrawn="1"/>
        </p:nvSpPr>
        <p:spPr>
          <a:xfrm>
            <a:off x="7812609" y="4493357"/>
            <a:ext cx="936104" cy="2746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None/>
              <a:defRPr sz="1000" b="0" baseline="0">
                <a:solidFill>
                  <a:srgbClr val="595959"/>
                </a:solidFill>
              </a:defRPr>
            </a:lvl1pPr>
          </a:lstStyle>
          <a:p>
            <a:pPr lvl="0" algn="r" defTabSz="685800">
              <a:lnSpc>
                <a:spcPct val="150000"/>
              </a:lnSpc>
              <a:spcBef>
                <a:spcPct val="0"/>
              </a:spcBef>
            </a:pPr>
            <a:fld id="{BC26DF91-1F0F-4A87-81E5-AAACC23F2984}" type="datetimeFigureOut">
              <a:rPr lang="ru-RU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pPr lvl="0" algn="r" defTabSz="685800">
                <a:lnSpc>
                  <a:spcPct val="150000"/>
                </a:lnSpc>
                <a:spcBef>
                  <a:spcPct val="0"/>
                </a:spcBef>
              </a:pPr>
              <a:t>26.09.2024</a:t>
            </a:fld>
            <a:endParaRPr lang="ru-RU" dirty="0">
              <a:solidFill>
                <a:schemeClr val="tx2">
                  <a:lumMod val="50000"/>
                  <a:lumOff val="50000"/>
                </a:schemeClr>
              </a:solidFill>
              <a:latin typeface="Segoe UI Light" panose="020B0502040204020203" pitchFamily="34" charset="0"/>
              <a:ea typeface="PT Root UI" panose="020B0303020202020204" pitchFamily="34" charset="-52"/>
              <a:cs typeface="Segoe UI Light" panose="020B0502040204020203" pitchFamily="34" charset="0"/>
            </a:endParaRP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F681C62E-1BDF-4DD0-BC3B-B99AF35F61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564" y="4535704"/>
            <a:ext cx="2988332" cy="233172"/>
          </a:xfrm>
          <a:prstGeom prst="rect">
            <a:avLst/>
          </a:prstGeom>
        </p:spPr>
        <p:txBody>
          <a:bodyPr/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Должность,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id="{036F92D3-888F-4405-ADDF-82A06BC44F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7339" y="1815666"/>
            <a:ext cx="5494841" cy="158417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ru-RU" dirty="0"/>
              <a:t>Заголовок презентации.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28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Последняя строка красная</a:t>
            </a:r>
          </a:p>
        </p:txBody>
      </p:sp>
      <p:sp>
        <p:nvSpPr>
          <p:cNvPr id="41" name="Подзаголовок 2">
            <a:extLst>
              <a:ext uri="{FF2B5EF4-FFF2-40B4-BE49-F238E27FC236}">
                <a16:creationId xmlns:a16="http://schemas.microsoft.com/office/drawing/2014/main" id="{612AC135-A9E6-4B99-9121-A6C6DBA8ED2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ФИО,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A3930C5-6601-4298-AD84-4361B0A76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1 строк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1C468A-AFE0-40F3-BF7E-A255C456D7FA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8A7276-9E0C-4204-8162-6046A849F2EC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E0FE3CA4-8931-48F7-A416-491A0E844F79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E3328539-EA03-4D93-B675-C312208658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0276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3" name="Текст 6">
            <a:extLst>
              <a:ext uri="{FF2B5EF4-FFF2-40B4-BE49-F238E27FC236}">
                <a16:creationId xmlns:a16="http://schemas.microsoft.com/office/drawing/2014/main" id="{35AFE9D4-B08E-4689-A0F0-6D5F5D0FB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618337"/>
            <a:ext cx="761245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0BB64205-C692-41D8-914D-F4AB7FEB8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173940"/>
            <a:ext cx="8353426" cy="3450037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0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EF08565-8E51-4131-B391-DB1ED73E86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2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1C468A-AFE0-40F3-BF7E-A255C456D7FA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8A7276-9E0C-4204-8162-6046A849F2EC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E0FE3CA4-8931-48F7-A416-491A0E844F79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E3328539-EA03-4D93-B675-C312208658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43519"/>
            <a:ext cx="7602760" cy="708051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 в две строки. </a:t>
            </a:r>
          </a:p>
          <a:p>
            <a:pPr lvl="0"/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3" name="Текст 6">
            <a:extLst>
              <a:ext uri="{FF2B5EF4-FFF2-40B4-BE49-F238E27FC236}">
                <a16:creationId xmlns:a16="http://schemas.microsoft.com/office/drawing/2014/main" id="{35AFE9D4-B08E-4689-A0F0-6D5F5D0FB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991852"/>
            <a:ext cx="761245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0BB64205-C692-41D8-914D-F4AB7FEB8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528960"/>
            <a:ext cx="8353426" cy="3095017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2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A34EFF2-C0E0-4188-AD22-40FD03665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94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F9D4856D-D720-435B-8414-4822051FC3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173940"/>
            <a:ext cx="8353426" cy="3450037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2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FE4809-06BB-4070-9883-2045EEC0E8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  <p:sp>
        <p:nvSpPr>
          <p:cNvPr id="18" name="Текст 4">
            <a:extLst>
              <a:ext uri="{FF2B5EF4-FFF2-40B4-BE49-F238E27FC236}">
                <a16:creationId xmlns:a16="http://schemas.microsoft.com/office/drawing/2014/main" id="{67600492-06A2-4C2D-BD4D-433F26A5A7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0276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9" name="Текст 6">
            <a:extLst>
              <a:ext uri="{FF2B5EF4-FFF2-40B4-BE49-F238E27FC236}">
                <a16:creationId xmlns:a16="http://schemas.microsoft.com/office/drawing/2014/main" id="{2D29A869-B33D-4D98-8D66-87B794D74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618337"/>
            <a:ext cx="761245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id="{40812D9C-7353-4D1B-9F00-4A4B5671D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618337"/>
            <a:ext cx="762007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pic>
        <p:nvPicPr>
          <p:cNvPr id="15" name="Изображение" descr="Изображение">
            <a:extLst>
              <a:ext uri="{FF2B5EF4-FFF2-40B4-BE49-F238E27FC236}">
                <a16:creationId xmlns:a16="http://schemas.microsoft.com/office/drawing/2014/main" id="{39D0FB19-F7A8-4CF9-B813-FA1E914F7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457" y="1176338"/>
            <a:ext cx="5367174" cy="152570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Прямоугольник">
            <a:extLst>
              <a:ext uri="{FF2B5EF4-FFF2-40B4-BE49-F238E27FC236}">
                <a16:creationId xmlns:a16="http://schemas.microsoft.com/office/drawing/2014/main" id="{896ECE5D-2D2F-4BF2-AF32-E7B8C2812182}"/>
              </a:ext>
            </a:extLst>
          </p:cNvPr>
          <p:cNvSpPr/>
          <p:nvPr userDrawn="1"/>
        </p:nvSpPr>
        <p:spPr>
          <a:xfrm>
            <a:off x="3381375" y="1325354"/>
            <a:ext cx="5367338" cy="2999694"/>
          </a:xfrm>
          <a:prstGeom prst="rect">
            <a:avLst/>
          </a:prstGeom>
          <a:solidFill>
            <a:schemeClr val="bg1"/>
          </a:solidFill>
          <a:ln w="12700">
            <a:solidFill>
              <a:srgbClr val="E9EAEC"/>
            </a:solidFill>
            <a:miter lim="400000"/>
          </a:ln>
          <a:effectLst/>
        </p:spPr>
        <p:txBody>
          <a:bodyPr lIns="25400" tIns="25400" rIns="25400" bIns="25400" anchor="ctr"/>
          <a:lstStyle/>
          <a:p>
            <a:pPr algn="ctr" defTabSz="412750">
              <a:lnSpc>
                <a:spcPct val="90000"/>
              </a:lnSpc>
              <a:defRPr sz="4000" spc="0" baseline="7500">
                <a:solidFill>
                  <a:srgbClr val="FFFFFF"/>
                </a:solidFill>
                <a:latin typeface="+mn-lt"/>
                <a:ea typeface="+mn-ea"/>
                <a:cs typeface="+mn-cs"/>
                <a:sym typeface="Mail Sans Roman Regular"/>
              </a:defRPr>
            </a:pPr>
            <a:endParaRPr sz="200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2C0BB64-D95F-474E-B87C-396D1C35AF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81375" y="1325562"/>
            <a:ext cx="5367256" cy="299948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1E7EF4D-EB65-47EA-9F74-081D3C050E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5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58538086-21AE-4DD7-B34E-4014DBC192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67662" y="1144442"/>
            <a:ext cx="1956665" cy="1247288"/>
          </a:xfrm>
          <a:prstGeom prst="rect">
            <a:avLst/>
          </a:prstGeom>
        </p:spPr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BEDAEE19-AB27-479E-97D8-C9929F5A17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24450" y="1275606"/>
            <a:ext cx="3023513" cy="1692188"/>
          </a:xfrm>
          <a:prstGeom prst="rect">
            <a:avLst/>
          </a:prstGeom>
        </p:spPr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B1D93F65-7D38-4DC6-B876-0EC4FAC738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24128" y="2931790"/>
            <a:ext cx="1764196" cy="1332148"/>
          </a:xfrm>
          <a:prstGeom prst="rect">
            <a:avLst/>
          </a:prstGeom>
        </p:spPr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9279939-F1E8-472E-B2C6-0E634BC8F6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6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24" name="Рисунок 10">
            <a:extLst>
              <a:ext uri="{FF2B5EF4-FFF2-40B4-BE49-F238E27FC236}">
                <a16:creationId xmlns:a16="http://schemas.microsoft.com/office/drawing/2014/main" id="{B719A1BD-408A-4642-A899-7818F651D6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09595" y="1301393"/>
            <a:ext cx="1512924" cy="2846317"/>
          </a:xfrm>
          <a:custGeom>
            <a:avLst/>
            <a:gdLst>
              <a:gd name="connsiteX0" fmla="*/ 0 w 1476164"/>
              <a:gd name="connsiteY0" fmla="*/ 0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0 w 1476164"/>
              <a:gd name="connsiteY4" fmla="*/ 0 h 953188"/>
              <a:gd name="connsiteX0" fmla="*/ 510042 w 1476164"/>
              <a:gd name="connsiteY0" fmla="*/ 0 h 1049682"/>
              <a:gd name="connsiteX1" fmla="*/ 1476164 w 1476164"/>
              <a:gd name="connsiteY1" fmla="*/ 96494 h 1049682"/>
              <a:gd name="connsiteX2" fmla="*/ 1476164 w 1476164"/>
              <a:gd name="connsiteY2" fmla="*/ 1049682 h 1049682"/>
              <a:gd name="connsiteX3" fmla="*/ 0 w 1476164"/>
              <a:gd name="connsiteY3" fmla="*/ 1049682 h 1049682"/>
              <a:gd name="connsiteX4" fmla="*/ 510042 w 1476164"/>
              <a:gd name="connsiteY4" fmla="*/ 0 h 1049682"/>
              <a:gd name="connsiteX0" fmla="*/ 510042 w 1522113"/>
              <a:gd name="connsiteY0" fmla="*/ 0 h 1049682"/>
              <a:gd name="connsiteX1" fmla="*/ 1522113 w 1522113"/>
              <a:gd name="connsiteY1" fmla="*/ 137849 h 1049682"/>
              <a:gd name="connsiteX2" fmla="*/ 1476164 w 1522113"/>
              <a:gd name="connsiteY2" fmla="*/ 1049682 h 1049682"/>
              <a:gd name="connsiteX3" fmla="*/ 0 w 1522113"/>
              <a:gd name="connsiteY3" fmla="*/ 1049682 h 1049682"/>
              <a:gd name="connsiteX4" fmla="*/ 510042 w 1522113"/>
              <a:gd name="connsiteY4" fmla="*/ 0 h 1049682"/>
              <a:gd name="connsiteX0" fmla="*/ 510042 w 2032156"/>
              <a:gd name="connsiteY0" fmla="*/ 0 h 2409795"/>
              <a:gd name="connsiteX1" fmla="*/ 1522113 w 2032156"/>
              <a:gd name="connsiteY1" fmla="*/ 137849 h 2409795"/>
              <a:gd name="connsiteX2" fmla="*/ 2032156 w 2032156"/>
              <a:gd name="connsiteY2" fmla="*/ 2409795 h 2409795"/>
              <a:gd name="connsiteX3" fmla="*/ 0 w 2032156"/>
              <a:gd name="connsiteY3" fmla="*/ 1049682 h 2409795"/>
              <a:gd name="connsiteX4" fmla="*/ 510042 w 2032156"/>
              <a:gd name="connsiteY4" fmla="*/ 0 h 2409795"/>
              <a:gd name="connsiteX0" fmla="*/ 0 w 1522114"/>
              <a:gd name="connsiteY0" fmla="*/ 0 h 2850912"/>
              <a:gd name="connsiteX1" fmla="*/ 1012071 w 1522114"/>
              <a:gd name="connsiteY1" fmla="*/ 137849 h 2850912"/>
              <a:gd name="connsiteX2" fmla="*/ 1522114 w 1522114"/>
              <a:gd name="connsiteY2" fmla="*/ 2409795 h 2850912"/>
              <a:gd name="connsiteX3" fmla="*/ 634106 w 1522114"/>
              <a:gd name="connsiteY3" fmla="*/ 2850912 h 2850912"/>
              <a:gd name="connsiteX4" fmla="*/ 0 w 1522114"/>
              <a:gd name="connsiteY4" fmla="*/ 0 h 2850912"/>
              <a:gd name="connsiteX0" fmla="*/ 0 w 1508329"/>
              <a:gd name="connsiteY0" fmla="*/ 0 h 2850912"/>
              <a:gd name="connsiteX1" fmla="*/ 1012071 w 1508329"/>
              <a:gd name="connsiteY1" fmla="*/ 137849 h 2850912"/>
              <a:gd name="connsiteX2" fmla="*/ 1508329 w 1508329"/>
              <a:gd name="connsiteY2" fmla="*/ 2368440 h 2850912"/>
              <a:gd name="connsiteX3" fmla="*/ 634106 w 1508329"/>
              <a:gd name="connsiteY3" fmla="*/ 2850912 h 2850912"/>
              <a:gd name="connsiteX4" fmla="*/ 0 w 1508329"/>
              <a:gd name="connsiteY4" fmla="*/ 0 h 2850912"/>
              <a:gd name="connsiteX0" fmla="*/ 0 w 1512924"/>
              <a:gd name="connsiteY0" fmla="*/ 0 h 2846317"/>
              <a:gd name="connsiteX1" fmla="*/ 1016666 w 1512924"/>
              <a:gd name="connsiteY1" fmla="*/ 133254 h 2846317"/>
              <a:gd name="connsiteX2" fmla="*/ 1512924 w 1512924"/>
              <a:gd name="connsiteY2" fmla="*/ 2363845 h 2846317"/>
              <a:gd name="connsiteX3" fmla="*/ 638701 w 1512924"/>
              <a:gd name="connsiteY3" fmla="*/ 2846317 h 2846317"/>
              <a:gd name="connsiteX4" fmla="*/ 0 w 1512924"/>
              <a:gd name="connsiteY4" fmla="*/ 0 h 2846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924" h="2846317">
                <a:moveTo>
                  <a:pt x="0" y="0"/>
                </a:moveTo>
                <a:lnTo>
                  <a:pt x="1016666" y="133254"/>
                </a:lnTo>
                <a:lnTo>
                  <a:pt x="1512924" y="2363845"/>
                </a:lnTo>
                <a:lnTo>
                  <a:pt x="638701" y="2846317"/>
                </a:lnTo>
                <a:lnTo>
                  <a:pt x="0" y="0"/>
                </a:lnTo>
                <a:close/>
              </a:path>
            </a:pathLst>
          </a:custGeom>
        </p:spPr>
      </p:sp>
      <p:sp>
        <p:nvSpPr>
          <p:cNvPr id="25" name="Рисунок 11">
            <a:extLst>
              <a:ext uri="{FF2B5EF4-FFF2-40B4-BE49-F238E27FC236}">
                <a16:creationId xmlns:a16="http://schemas.microsoft.com/office/drawing/2014/main" id="{EB78190C-B2E6-4E57-A277-C9C3384AED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851" y="1301393"/>
            <a:ext cx="2044978" cy="2865698"/>
          </a:xfrm>
          <a:prstGeom prst="rect">
            <a:avLst/>
          </a:prstGeom>
        </p:spPr>
      </p:sp>
      <p:sp>
        <p:nvSpPr>
          <p:cNvPr id="26" name="Рисунок 12">
            <a:extLst>
              <a:ext uri="{FF2B5EF4-FFF2-40B4-BE49-F238E27FC236}">
                <a16:creationId xmlns:a16="http://schemas.microsoft.com/office/drawing/2014/main" id="{2C1CB042-9286-414E-BBE2-36E3D9D7FEF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24684" y="1339214"/>
            <a:ext cx="1837776" cy="2827877"/>
          </a:xfrm>
          <a:custGeom>
            <a:avLst/>
            <a:gdLst>
              <a:gd name="connsiteX0" fmla="*/ 0 w 1476164"/>
              <a:gd name="connsiteY0" fmla="*/ 0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0 w 1476164"/>
              <a:gd name="connsiteY4" fmla="*/ 0 h 953188"/>
              <a:gd name="connsiteX0" fmla="*/ 372979 w 1476164"/>
              <a:gd name="connsiteY0" fmla="*/ 661737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372979 w 1476164"/>
              <a:gd name="connsiteY4" fmla="*/ 661737 h 953188"/>
              <a:gd name="connsiteX0" fmla="*/ 372979 w 2041648"/>
              <a:gd name="connsiteY0" fmla="*/ 0 h 291451"/>
              <a:gd name="connsiteX1" fmla="*/ 2041648 w 2041648"/>
              <a:gd name="connsiteY1" fmla="*/ 96253 h 291451"/>
              <a:gd name="connsiteX2" fmla="*/ 1476164 w 2041648"/>
              <a:gd name="connsiteY2" fmla="*/ 291451 h 291451"/>
              <a:gd name="connsiteX3" fmla="*/ 0 w 2041648"/>
              <a:gd name="connsiteY3" fmla="*/ 291451 h 291451"/>
              <a:gd name="connsiteX4" fmla="*/ 372979 w 2041648"/>
              <a:gd name="connsiteY4" fmla="*/ 0 h 291451"/>
              <a:gd name="connsiteX0" fmla="*/ 372979 w 2173996"/>
              <a:gd name="connsiteY0" fmla="*/ 0 h 2649640"/>
              <a:gd name="connsiteX1" fmla="*/ 2041648 w 2173996"/>
              <a:gd name="connsiteY1" fmla="*/ 96253 h 2649640"/>
              <a:gd name="connsiteX2" fmla="*/ 2173996 w 2173996"/>
              <a:gd name="connsiteY2" fmla="*/ 2649640 h 2649640"/>
              <a:gd name="connsiteX3" fmla="*/ 0 w 2173996"/>
              <a:gd name="connsiteY3" fmla="*/ 291451 h 2649640"/>
              <a:gd name="connsiteX4" fmla="*/ 372979 w 2173996"/>
              <a:gd name="connsiteY4" fmla="*/ 0 h 2649640"/>
              <a:gd name="connsiteX0" fmla="*/ 0 w 1801017"/>
              <a:gd name="connsiteY0" fmla="*/ 0 h 2855447"/>
              <a:gd name="connsiteX1" fmla="*/ 1668669 w 1801017"/>
              <a:gd name="connsiteY1" fmla="*/ 96253 h 2855447"/>
              <a:gd name="connsiteX2" fmla="*/ 1801017 w 1801017"/>
              <a:gd name="connsiteY2" fmla="*/ 2649640 h 2855447"/>
              <a:gd name="connsiteX3" fmla="*/ 183013 w 1801017"/>
              <a:gd name="connsiteY3" fmla="*/ 2855447 h 2855447"/>
              <a:gd name="connsiteX4" fmla="*/ 0 w 1801017"/>
              <a:gd name="connsiteY4" fmla="*/ 0 h 2855447"/>
              <a:gd name="connsiteX0" fmla="*/ 0 w 1805612"/>
              <a:gd name="connsiteY0" fmla="*/ 0 h 2855447"/>
              <a:gd name="connsiteX1" fmla="*/ 1668669 w 1805612"/>
              <a:gd name="connsiteY1" fmla="*/ 96253 h 2855447"/>
              <a:gd name="connsiteX2" fmla="*/ 1805612 w 1805612"/>
              <a:gd name="connsiteY2" fmla="*/ 2608286 h 2855447"/>
              <a:gd name="connsiteX3" fmla="*/ 183013 w 1805612"/>
              <a:gd name="connsiteY3" fmla="*/ 2855447 h 2855447"/>
              <a:gd name="connsiteX4" fmla="*/ 0 w 1805612"/>
              <a:gd name="connsiteY4" fmla="*/ 0 h 2855447"/>
              <a:gd name="connsiteX0" fmla="*/ 0 w 1805612"/>
              <a:gd name="connsiteY0" fmla="*/ 0 h 2855447"/>
              <a:gd name="connsiteX1" fmla="*/ 1608935 w 1805612"/>
              <a:gd name="connsiteY1" fmla="*/ 110038 h 2855447"/>
              <a:gd name="connsiteX2" fmla="*/ 1805612 w 1805612"/>
              <a:gd name="connsiteY2" fmla="*/ 2608286 h 2855447"/>
              <a:gd name="connsiteX3" fmla="*/ 183013 w 1805612"/>
              <a:gd name="connsiteY3" fmla="*/ 2855447 h 2855447"/>
              <a:gd name="connsiteX4" fmla="*/ 0 w 1805612"/>
              <a:gd name="connsiteY4" fmla="*/ 0 h 2855447"/>
              <a:gd name="connsiteX0" fmla="*/ 0 w 1837776"/>
              <a:gd name="connsiteY0" fmla="*/ 0 h 2827877"/>
              <a:gd name="connsiteX1" fmla="*/ 1641099 w 1837776"/>
              <a:gd name="connsiteY1" fmla="*/ 82468 h 2827877"/>
              <a:gd name="connsiteX2" fmla="*/ 1837776 w 1837776"/>
              <a:gd name="connsiteY2" fmla="*/ 2580716 h 2827877"/>
              <a:gd name="connsiteX3" fmla="*/ 215177 w 1837776"/>
              <a:gd name="connsiteY3" fmla="*/ 2827877 h 2827877"/>
              <a:gd name="connsiteX4" fmla="*/ 0 w 1837776"/>
              <a:gd name="connsiteY4" fmla="*/ 0 h 2827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776" h="2827877">
                <a:moveTo>
                  <a:pt x="0" y="0"/>
                </a:moveTo>
                <a:lnTo>
                  <a:pt x="1641099" y="82468"/>
                </a:lnTo>
                <a:lnTo>
                  <a:pt x="1837776" y="2580716"/>
                </a:lnTo>
                <a:lnTo>
                  <a:pt x="215177" y="2827877"/>
                </a:lnTo>
                <a:lnTo>
                  <a:pt x="0" y="0"/>
                </a:lnTo>
                <a:close/>
              </a:path>
            </a:pathLst>
          </a:custGeom>
        </p:spPr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2139EF-68EF-4CB5-A523-DEA625A0DB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40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5" r:id="rId2"/>
    <p:sldLayoutId id="2147483649" r:id="rId3"/>
    <p:sldLayoutId id="2147483660" r:id="rId4"/>
    <p:sldLayoutId id="2147483693" r:id="rId5"/>
    <p:sldLayoutId id="2147483650" r:id="rId6"/>
    <p:sldLayoutId id="2147483702" r:id="rId7"/>
    <p:sldLayoutId id="2147483699" r:id="rId8"/>
    <p:sldLayoutId id="2147483700" r:id="rId9"/>
    <p:sldLayoutId id="2147483701" r:id="rId10"/>
    <p:sldLayoutId id="2147483694" r:id="rId11"/>
    <p:sldLayoutId id="2147483691" r:id="rId12"/>
    <p:sldLayoutId id="2147483703" r:id="rId13"/>
    <p:sldLayoutId id="2147483704" r:id="rId14"/>
    <p:sldLayoutId id="2147483697" r:id="rId15"/>
  </p:sldLayoutIdLst>
  <p:hf hdr="0" ftr="0" dt="0"/>
  <p:txStyles>
    <p:titleStyle>
      <a:lvl1pPr marL="0" marR="0" indent="0" algn="l" defTabSz="779252" rtl="0" eaLnBrk="1" fontAlgn="auto" latinLnBrk="0" hangingPunct="1">
        <a:lnSpc>
          <a:spcPct val="100000"/>
        </a:lnSpc>
        <a:spcBef>
          <a:spcPct val="0"/>
        </a:spcBef>
        <a:spcAft>
          <a:spcPts val="256"/>
        </a:spcAft>
        <a:buClrTx/>
        <a:buSzTx/>
        <a:buFontTx/>
        <a:buNone/>
        <a:tabLst/>
        <a:defRPr sz="2000" b="0" kern="1200" cap="all" baseline="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0" indent="-233776" algn="l" defTabSz="779252" rtl="0" eaLnBrk="1" latinLnBrk="0" hangingPunct="1">
        <a:spcBef>
          <a:spcPts val="0"/>
        </a:spcBef>
        <a:spcAft>
          <a:spcPts val="511"/>
        </a:spcAft>
        <a:buClr>
          <a:schemeClr val="bg2"/>
        </a:buClr>
        <a:buSzPct val="130000"/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1pPr>
      <a:lvl2pPr marL="467551" indent="-233776" algn="l" defTabSz="779252" rtl="0" eaLnBrk="1" latinLnBrk="0" hangingPunct="1">
        <a:spcBef>
          <a:spcPts val="0"/>
        </a:spcBef>
        <a:spcAft>
          <a:spcPts val="511"/>
        </a:spcAft>
        <a:buClr>
          <a:schemeClr val="bg2"/>
        </a:buClr>
        <a:buSzPct val="70000"/>
        <a:buFont typeface="Wingdings" pitchFamily="2" charset="2"/>
        <a:buChar char="Ø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701327" indent="-233776" algn="l" defTabSz="779252" rtl="0" eaLnBrk="1" latinLnBrk="0" hangingPunct="1">
        <a:spcBef>
          <a:spcPts val="0"/>
        </a:spcBef>
        <a:spcAft>
          <a:spcPts val="511"/>
        </a:spcAft>
        <a:buClr>
          <a:schemeClr val="bg2"/>
        </a:buClr>
        <a:buSzPct val="70000"/>
        <a:buFont typeface="Wingdings" pitchFamily="2" charset="2"/>
        <a:buChar char="Ø"/>
        <a:defRPr sz="1000" kern="1200">
          <a:solidFill>
            <a:schemeClr val="tx2"/>
          </a:solidFill>
          <a:latin typeface="+mn-lt"/>
          <a:ea typeface="+mn-ea"/>
          <a:cs typeface="+mn-cs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5" pos="249" userDrawn="1">
          <p15:clr>
            <a:srgbClr val="F26B43"/>
          </p15:clr>
        </p15:guide>
        <p15:guide id="6" pos="5511" userDrawn="1">
          <p15:clr>
            <a:srgbClr val="F26B43"/>
          </p15:clr>
        </p15:guide>
        <p15:guide id="7" orient="horz" pos="2981" userDrawn="1">
          <p15:clr>
            <a:srgbClr val="F26B43"/>
          </p15:clr>
        </p15:guide>
        <p15:guide id="9" orient="horz" pos="6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DF134461-B672-440D-9830-8BB78CEE2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7339" y="2156011"/>
            <a:ext cx="7044582" cy="1584176"/>
          </a:xfrm>
        </p:spPr>
        <p:txBody>
          <a:bodyPr/>
          <a:lstStyle/>
          <a:p>
            <a:r>
              <a:rPr lang="ru-RU" dirty="0"/>
              <a:t>Отчетность по Государственным программам с учетом требований методологии 786ПП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8403D12E-1FF2-4158-A416-E02DFB0CD1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563" y="4535704"/>
            <a:ext cx="5249383" cy="233172"/>
          </a:xfrm>
          <a:prstGeom prst="rect">
            <a:avLst/>
          </a:prstGeom>
        </p:spPr>
        <p:txBody>
          <a:bodyPr/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Руководитель аналитического управления Департамента планирования</a:t>
            </a:r>
          </a:p>
        </p:txBody>
      </p:sp>
      <p:sp>
        <p:nvSpPr>
          <p:cNvPr id="34" name="Подзаголовок 2">
            <a:extLst>
              <a:ext uri="{FF2B5EF4-FFF2-40B4-BE49-F238E27FC236}">
                <a16:creationId xmlns:a16="http://schemas.microsoft.com/office/drawing/2014/main" id="{7281EDA6-29C5-4268-B5FA-B728494B9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Веснина Елена Викторовна	</a:t>
            </a:r>
          </a:p>
        </p:txBody>
      </p:sp>
    </p:spTree>
    <p:extLst>
      <p:ext uri="{BB962C8B-B14F-4D97-AF65-F5344CB8AC3E}">
        <p14:creationId xmlns:p14="http://schemas.microsoft.com/office/powerpoint/2010/main" val="4177191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Соединитель: уступ 85">
            <a:extLst>
              <a:ext uri="{FF2B5EF4-FFF2-40B4-BE49-F238E27FC236}">
                <a16:creationId xmlns:a16="http://schemas.microsoft.com/office/drawing/2014/main" id="{57BAB9C8-D481-48E1-81EF-367B0AB0BF18}"/>
              </a:ext>
            </a:extLst>
          </p:cNvPr>
          <p:cNvCxnSpPr>
            <a:cxnSpLocks/>
            <a:endCxn id="76" idx="1"/>
          </p:cNvCxnSpPr>
          <p:nvPr/>
        </p:nvCxnSpPr>
        <p:spPr>
          <a:xfrm>
            <a:off x="1697383" y="2818719"/>
            <a:ext cx="5183195" cy="54089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268931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457498" y="26893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61522" y="26893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667089" y="1244620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181538" y="711087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0" y="750883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21770" y="1249072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765106" y="2090249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860380" y="1800843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094280" y="1937809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cxnSpLocks/>
            <a:endCxn id="8" idx="1"/>
          </p:cNvCxnSpPr>
          <p:nvPr/>
        </p:nvCxnSpPr>
        <p:spPr>
          <a:xfrm rot="16200000" flipH="1">
            <a:off x="508781" y="1231311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637898" y="2478716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 КРП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633189" y="3018540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282264" y="3858757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8" y="3901083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21815" y="1850701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49548" y="2118258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41182" y="3566495"/>
            <a:ext cx="817926" cy="574426"/>
          </a:xfrm>
          <a:prstGeom prst="bentConnector4">
            <a:avLst>
              <a:gd name="adj1" fmla="val 25309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385646" y="3431939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51" name="Скругленный прямоугольник 19">
            <a:extLst>
              <a:ext uri="{FF2B5EF4-FFF2-40B4-BE49-F238E27FC236}">
                <a16:creationId xmlns:a16="http://schemas.microsoft.com/office/drawing/2014/main" id="{849416D9-5577-4EEC-A310-D414106D4262}"/>
              </a:ext>
            </a:extLst>
          </p:cNvPr>
          <p:cNvSpPr/>
          <p:nvPr/>
        </p:nvSpPr>
        <p:spPr>
          <a:xfrm>
            <a:off x="2793910" y="2478716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 КРП</a:t>
            </a:r>
          </a:p>
        </p:txBody>
      </p:sp>
      <p:sp>
        <p:nvSpPr>
          <p:cNvPr id="52" name="Скругленный прямоугольник 19">
            <a:extLst>
              <a:ext uri="{FF2B5EF4-FFF2-40B4-BE49-F238E27FC236}">
                <a16:creationId xmlns:a16="http://schemas.microsoft.com/office/drawing/2014/main" id="{E9FB6016-7D50-443C-B6C3-E12BB0C8D709}"/>
              </a:ext>
            </a:extLst>
          </p:cNvPr>
          <p:cNvSpPr/>
          <p:nvPr/>
        </p:nvSpPr>
        <p:spPr>
          <a:xfrm>
            <a:off x="2789201" y="3018540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53" name="Скругленный прямоугольник 19">
            <a:extLst>
              <a:ext uri="{FF2B5EF4-FFF2-40B4-BE49-F238E27FC236}">
                <a16:creationId xmlns:a16="http://schemas.microsoft.com/office/drawing/2014/main" id="{8ED12A1D-B9F1-4934-9536-72626362C85C}"/>
              </a:ext>
            </a:extLst>
          </p:cNvPr>
          <p:cNvSpPr/>
          <p:nvPr/>
        </p:nvSpPr>
        <p:spPr>
          <a:xfrm>
            <a:off x="4765106" y="2775954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 ГП</a:t>
            </a:r>
          </a:p>
        </p:txBody>
      </p:sp>
      <p:cxnSp>
        <p:nvCxnSpPr>
          <p:cNvPr id="55" name="Соединитель: уступ 54">
            <a:extLst>
              <a:ext uri="{FF2B5EF4-FFF2-40B4-BE49-F238E27FC236}">
                <a16:creationId xmlns:a16="http://schemas.microsoft.com/office/drawing/2014/main" id="{9019BCB5-B5DD-40D2-AFF5-EAE9A7482BF5}"/>
              </a:ext>
            </a:extLst>
          </p:cNvPr>
          <p:cNvCxnSpPr>
            <a:cxnSpLocks/>
            <a:stCxn id="11" idx="2"/>
            <a:endCxn id="51" idx="1"/>
          </p:cNvCxnSpPr>
          <p:nvPr/>
        </p:nvCxnSpPr>
        <p:spPr>
          <a:xfrm rot="5400000">
            <a:off x="2329387" y="2003592"/>
            <a:ext cx="1152750" cy="223704"/>
          </a:xfrm>
          <a:prstGeom prst="bentConnector4">
            <a:avLst>
              <a:gd name="adj1" fmla="val 40757"/>
              <a:gd name="adj2" fmla="val 2021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: уступ 57">
            <a:extLst>
              <a:ext uri="{FF2B5EF4-FFF2-40B4-BE49-F238E27FC236}">
                <a16:creationId xmlns:a16="http://schemas.microsoft.com/office/drawing/2014/main" id="{82F44B4F-F03F-4610-BC3F-DD9DBE3C2ABB}"/>
              </a:ext>
            </a:extLst>
          </p:cNvPr>
          <p:cNvCxnSpPr>
            <a:stCxn id="11" idx="2"/>
            <a:endCxn id="52" idx="1"/>
          </p:cNvCxnSpPr>
          <p:nvPr/>
        </p:nvCxnSpPr>
        <p:spPr>
          <a:xfrm rot="5400000">
            <a:off x="2057121" y="2271150"/>
            <a:ext cx="1692574" cy="228413"/>
          </a:xfrm>
          <a:prstGeom prst="bentConnector4">
            <a:avLst>
              <a:gd name="adj1" fmla="val 27815"/>
              <a:gd name="adj2" fmla="val 2000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481373" y="4198054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  <p:sp>
        <p:nvSpPr>
          <p:cNvPr id="64" name="Скругленный прямоугольник 48">
            <a:extLst>
              <a:ext uri="{FF2B5EF4-FFF2-40B4-BE49-F238E27FC236}">
                <a16:creationId xmlns:a16="http://schemas.microsoft.com/office/drawing/2014/main" id="{AC6C0B98-A208-434C-8CD6-B1D2CA2E28A0}"/>
              </a:ext>
            </a:extLst>
          </p:cNvPr>
          <p:cNvSpPr/>
          <p:nvPr/>
        </p:nvSpPr>
        <p:spPr>
          <a:xfrm>
            <a:off x="3566544" y="3895234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65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5157A490-91CE-42C6-A8E4-D787B1C2E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198" y="3937560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41B7B44-B2FF-44F5-B585-E359511975A2}"/>
              </a:ext>
            </a:extLst>
          </p:cNvPr>
          <p:cNvSpPr txBox="1"/>
          <p:nvPr/>
        </p:nvSpPr>
        <p:spPr>
          <a:xfrm>
            <a:off x="3611636" y="4284554"/>
            <a:ext cx="137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План по достижению показателей</a:t>
            </a:r>
          </a:p>
        </p:txBody>
      </p:sp>
      <p:cxnSp>
        <p:nvCxnSpPr>
          <p:cNvPr id="68" name="Соединитель: уступ 67">
            <a:extLst>
              <a:ext uri="{FF2B5EF4-FFF2-40B4-BE49-F238E27FC236}">
                <a16:creationId xmlns:a16="http://schemas.microsoft.com/office/drawing/2014/main" id="{1D3AE9FC-60AA-4A88-9A62-40C16FBB49AD}"/>
              </a:ext>
            </a:extLst>
          </p:cNvPr>
          <p:cNvCxnSpPr>
            <a:stCxn id="52" idx="2"/>
            <a:endCxn id="64" idx="0"/>
          </p:cNvCxnSpPr>
          <p:nvPr/>
        </p:nvCxnSpPr>
        <p:spPr>
          <a:xfrm rot="16200000" flipH="1">
            <a:off x="3581273" y="3182415"/>
            <a:ext cx="450489" cy="9751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: уступ 69">
            <a:extLst>
              <a:ext uri="{FF2B5EF4-FFF2-40B4-BE49-F238E27FC236}">
                <a16:creationId xmlns:a16="http://schemas.microsoft.com/office/drawing/2014/main" id="{BFCBC0AA-42F5-4D6A-9A8B-B6C7966A7AE3}"/>
              </a:ext>
            </a:extLst>
          </p:cNvPr>
          <p:cNvCxnSpPr>
            <a:stCxn id="53" idx="2"/>
            <a:endCxn id="64" idx="0"/>
          </p:cNvCxnSpPr>
          <p:nvPr/>
        </p:nvCxnSpPr>
        <p:spPr>
          <a:xfrm rot="5400000">
            <a:off x="4445579" y="3050671"/>
            <a:ext cx="693075" cy="99605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Соединитель: уступ 72">
            <a:extLst>
              <a:ext uri="{FF2B5EF4-FFF2-40B4-BE49-F238E27FC236}">
                <a16:creationId xmlns:a16="http://schemas.microsoft.com/office/drawing/2014/main" id="{354F43D9-E5AE-4CCF-876C-245EF5E9059D}"/>
              </a:ext>
            </a:extLst>
          </p:cNvPr>
          <p:cNvCxnSpPr>
            <a:cxnSpLocks/>
            <a:stCxn id="12" idx="1"/>
            <a:endCxn id="53" idx="1"/>
          </p:cNvCxnSpPr>
          <p:nvPr/>
        </p:nvCxnSpPr>
        <p:spPr>
          <a:xfrm rot="10800000" flipV="1">
            <a:off x="4765106" y="2235247"/>
            <a:ext cx="12700" cy="75380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036FD36-0F37-4807-8D0E-BB0F2C427096}"/>
              </a:ext>
            </a:extLst>
          </p:cNvPr>
          <p:cNvSpPr txBox="1"/>
          <p:nvPr/>
        </p:nvSpPr>
        <p:spPr>
          <a:xfrm>
            <a:off x="4569761" y="3506554"/>
            <a:ext cx="176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 </a:t>
            </a:r>
          </a:p>
          <a:p>
            <a:r>
              <a:rPr lang="ru-RU" sz="800" b="1" dirty="0"/>
              <a:t>(действие на ЭД ГП/СЭ)</a:t>
            </a:r>
          </a:p>
        </p:txBody>
      </p:sp>
      <p:sp>
        <p:nvSpPr>
          <p:cNvPr id="75" name="Скругленный прямоугольник 19">
            <a:extLst>
              <a:ext uri="{FF2B5EF4-FFF2-40B4-BE49-F238E27FC236}">
                <a16:creationId xmlns:a16="http://schemas.microsoft.com/office/drawing/2014/main" id="{5F861E30-6F41-449B-A3F9-E80840956E9B}"/>
              </a:ext>
            </a:extLst>
          </p:cNvPr>
          <p:cNvSpPr/>
          <p:nvPr/>
        </p:nvSpPr>
        <p:spPr>
          <a:xfrm>
            <a:off x="6631297" y="2840145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ГП</a:t>
            </a:r>
          </a:p>
        </p:txBody>
      </p:sp>
      <p:sp>
        <p:nvSpPr>
          <p:cNvPr id="76" name="Скругленный прямоугольник 19">
            <a:extLst>
              <a:ext uri="{FF2B5EF4-FFF2-40B4-BE49-F238E27FC236}">
                <a16:creationId xmlns:a16="http://schemas.microsoft.com/office/drawing/2014/main" id="{02956CD4-F7FB-47D2-870A-710D9762EB5F}"/>
              </a:ext>
            </a:extLst>
          </p:cNvPr>
          <p:cNvSpPr/>
          <p:nvPr/>
        </p:nvSpPr>
        <p:spPr>
          <a:xfrm>
            <a:off x="6880578" y="3231642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СЭ</a:t>
            </a:r>
          </a:p>
        </p:txBody>
      </p:sp>
      <p:cxnSp>
        <p:nvCxnSpPr>
          <p:cNvPr id="78" name="Соединитель: уступ 77">
            <a:extLst>
              <a:ext uri="{FF2B5EF4-FFF2-40B4-BE49-F238E27FC236}">
                <a16:creationId xmlns:a16="http://schemas.microsoft.com/office/drawing/2014/main" id="{ECCFEFCE-C8CB-42D3-A64F-156676009594}"/>
              </a:ext>
            </a:extLst>
          </p:cNvPr>
          <p:cNvCxnSpPr>
            <a:cxnSpLocks/>
            <a:stCxn id="16" idx="2"/>
            <a:endCxn id="75" idx="0"/>
          </p:cNvCxnSpPr>
          <p:nvPr/>
        </p:nvCxnSpPr>
        <p:spPr>
          <a:xfrm rot="16200000" flipH="1">
            <a:off x="6836667" y="2333570"/>
            <a:ext cx="476131" cy="5370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Соединитель: уступ 79">
            <a:extLst>
              <a:ext uri="{FF2B5EF4-FFF2-40B4-BE49-F238E27FC236}">
                <a16:creationId xmlns:a16="http://schemas.microsoft.com/office/drawing/2014/main" id="{B049C8CC-7494-4E08-8E0E-7981B5AF584A}"/>
              </a:ext>
            </a:extLst>
          </p:cNvPr>
          <p:cNvCxnSpPr>
            <a:stCxn id="53" idx="3"/>
            <a:endCxn id="76" idx="1"/>
          </p:cNvCxnSpPr>
          <p:nvPr/>
        </p:nvCxnSpPr>
        <p:spPr>
          <a:xfrm>
            <a:off x="5815175" y="2989057"/>
            <a:ext cx="1065403" cy="370558"/>
          </a:xfrm>
          <a:prstGeom prst="bentConnector3">
            <a:avLst>
              <a:gd name="adj1" fmla="val 24757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3" name="Соединитель: уступ 82">
            <a:extLst>
              <a:ext uri="{FF2B5EF4-FFF2-40B4-BE49-F238E27FC236}">
                <a16:creationId xmlns:a16="http://schemas.microsoft.com/office/drawing/2014/main" id="{41D14B36-0F97-4462-838E-98E812EBCA7C}"/>
              </a:ext>
            </a:extLst>
          </p:cNvPr>
          <p:cNvCxnSpPr>
            <a:stCxn id="51" idx="3"/>
            <a:endCxn id="76" idx="1"/>
          </p:cNvCxnSpPr>
          <p:nvPr/>
        </p:nvCxnSpPr>
        <p:spPr>
          <a:xfrm>
            <a:off x="3843979" y="2691819"/>
            <a:ext cx="3036599" cy="667796"/>
          </a:xfrm>
          <a:prstGeom prst="bentConnector3">
            <a:avLst>
              <a:gd name="adj1" fmla="val 73249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0" name="Скругленный прямоугольник 19">
            <a:extLst>
              <a:ext uri="{FF2B5EF4-FFF2-40B4-BE49-F238E27FC236}">
                <a16:creationId xmlns:a16="http://schemas.microsoft.com/office/drawing/2014/main" id="{7A0CDF6A-9DF0-4864-9B25-EFAF8C05068C}"/>
              </a:ext>
            </a:extLst>
          </p:cNvPr>
          <p:cNvSpPr/>
          <p:nvPr/>
        </p:nvSpPr>
        <p:spPr>
          <a:xfrm>
            <a:off x="6971653" y="3751472"/>
            <a:ext cx="1245401" cy="426205"/>
          </a:xfrm>
          <a:prstGeom prst="roundRect">
            <a:avLst/>
          </a:prstGeom>
          <a:ln>
            <a:prstDash val="lgDashDot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 о ходе реализации ГП</a:t>
            </a:r>
          </a:p>
        </p:txBody>
      </p:sp>
      <p:cxnSp>
        <p:nvCxnSpPr>
          <p:cNvPr id="92" name="Соединитель: уступ 91">
            <a:extLst>
              <a:ext uri="{FF2B5EF4-FFF2-40B4-BE49-F238E27FC236}">
                <a16:creationId xmlns:a16="http://schemas.microsoft.com/office/drawing/2014/main" id="{3ADC0E26-6801-480C-87B9-BCE9DAA90491}"/>
              </a:ext>
            </a:extLst>
          </p:cNvPr>
          <p:cNvCxnSpPr>
            <a:stCxn id="76" idx="2"/>
            <a:endCxn id="90" idx="0"/>
          </p:cNvCxnSpPr>
          <p:nvPr/>
        </p:nvCxnSpPr>
        <p:spPr>
          <a:xfrm rot="16200000" flipH="1">
            <a:off x="7461496" y="3618613"/>
            <a:ext cx="263885" cy="183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981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8C3CD0-2DBE-43CD-80B0-924524D70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054" y="1907674"/>
            <a:ext cx="4903768" cy="592540"/>
          </a:xfrm>
        </p:spPr>
        <p:txBody>
          <a:bodyPr/>
          <a:lstStyle/>
          <a:p>
            <a:pPr algn="l"/>
            <a:r>
              <a:rPr lang="ru-RU" sz="3200" dirty="0"/>
              <a:t>Спасибо </a:t>
            </a:r>
            <a:r>
              <a:rPr lang="ru-RU" sz="3200" dirty="0">
                <a:solidFill>
                  <a:schemeClr val="accent3"/>
                </a:solidFill>
              </a:rPr>
              <a:t>за внимание!</a:t>
            </a:r>
            <a:endParaRPr lang="ru-RU" sz="3200" dirty="0"/>
          </a:p>
        </p:txBody>
      </p:sp>
      <p:sp>
        <p:nvSpPr>
          <p:cNvPr id="3" name="Текст 3">
            <a:extLst>
              <a:ext uri="{FF2B5EF4-FFF2-40B4-BE49-F238E27FC236}">
                <a16:creationId xmlns:a16="http://schemas.microsoft.com/office/drawing/2014/main" id="{04575CFC-FD3D-4A77-9C1B-4D5C3763FFDA}"/>
              </a:ext>
            </a:extLst>
          </p:cNvPr>
          <p:cNvSpPr txBox="1">
            <a:spLocks/>
          </p:cNvSpPr>
          <p:nvPr/>
        </p:nvSpPr>
        <p:spPr>
          <a:xfrm>
            <a:off x="2324179" y="3799890"/>
            <a:ext cx="1476164" cy="647700"/>
          </a:xfrm>
          <a:prstGeom prst="rect">
            <a:avLst/>
          </a:prstGeom>
        </p:spPr>
        <p:txBody>
          <a:bodyPr/>
          <a:lstStyle>
            <a:lvl1pPr marL="0" indent="-233776" algn="l" defTabSz="779252" rtl="0" eaLnBrk="1" latinLnBrk="0" hangingPunct="1"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67551" indent="-233776" algn="l" defTabSz="779252" rtl="0" eaLnBrk="1" latinLnBrk="0" hangingPunct="1"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01327" indent="-233776" algn="l" defTabSz="779252" rtl="0" eaLnBrk="1" latinLnBrk="0" hangingPunct="1"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63690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53316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42942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itchFamily="34" charset="0"/>
              <a:buNone/>
            </a:pP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(495) 784-70-00</a:t>
            </a:r>
          </a:p>
          <a:p>
            <a:pPr indent="0">
              <a:buFont typeface="Arial" pitchFamily="34" charset="0"/>
              <a:buNone/>
            </a:pP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bft@bftcom.com</a:t>
            </a:r>
          </a:p>
          <a:p>
            <a:pPr indent="0">
              <a:buFont typeface="Arial" pitchFamily="34" charset="0"/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bftcom.com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1B956E-3D28-4896-81F0-362E84CB7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319" y="3404503"/>
            <a:ext cx="1188701" cy="11887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8B3B42CE-D77B-4555-9F5D-E9E9ADC868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Этапы формирования исполнения программ</a:t>
            </a:r>
          </a:p>
        </p:txBody>
      </p:sp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5CFE637D-CBE3-4C96-A049-4578DF7E1855}"/>
              </a:ext>
            </a:extLst>
          </p:cNvPr>
          <p:cNvSpPr/>
          <p:nvPr/>
        </p:nvSpPr>
        <p:spPr>
          <a:xfrm>
            <a:off x="2654358" y="879384"/>
            <a:ext cx="2907643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Исполнение государственной программы 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A42F11F7-DBA5-491C-8EFA-5327B04B3BFE}"/>
              </a:ext>
            </a:extLst>
          </p:cNvPr>
          <p:cNvCxnSpPr>
            <a:cxnSpLocks/>
          </p:cNvCxnSpPr>
          <p:nvPr/>
        </p:nvCxnSpPr>
        <p:spPr>
          <a:xfrm flipH="1">
            <a:off x="1996888" y="1167723"/>
            <a:ext cx="961464" cy="372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79C5A13-8A6F-47E1-BE38-A9E5C7C529CB}"/>
              </a:ext>
            </a:extLst>
          </p:cNvPr>
          <p:cNvSpPr/>
          <p:nvPr/>
        </p:nvSpPr>
        <p:spPr>
          <a:xfrm>
            <a:off x="248771" y="895728"/>
            <a:ext cx="1748117" cy="175422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Исполнение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 событий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 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для показателей и рез-в ГП РФ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lang="ru-RU" sz="1000" dirty="0">
                <a:solidFill>
                  <a:srgbClr val="000000"/>
                </a:solidFill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Проектная часть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Процессная часть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endParaRPr lang="ru-RU" sz="1000" dirty="0">
              <a:solidFill>
                <a:srgbClr val="000000"/>
              </a:solidFill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  <a:p>
            <a:pPr lvl="0" algn="ctr" defTabSz="382862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День </a:t>
            </a:r>
            <a:r>
              <a:rPr lang="ru-RU" sz="1000" dirty="0">
                <a:solidFill>
                  <a:srgbClr val="000000"/>
                </a:solidFill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в день</a:t>
            </a:r>
            <a:r>
              <a:rPr lang="en-US" sz="1000" dirty="0">
                <a:solidFill>
                  <a:srgbClr val="000000"/>
                </a:solidFill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/</a:t>
            </a:r>
            <a:r>
              <a:rPr lang="ru-RU" sz="1000" dirty="0">
                <a:solidFill>
                  <a:srgbClr val="000000"/>
                </a:solidFill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 Ежемесячно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</p:txBody>
      </p:sp>
      <p:sp>
        <p:nvSpPr>
          <p:cNvPr id="15" name="Скругленный прямоугольник 19">
            <a:extLst>
              <a:ext uri="{FF2B5EF4-FFF2-40B4-BE49-F238E27FC236}">
                <a16:creationId xmlns:a16="http://schemas.microsoft.com/office/drawing/2014/main" id="{E5135BC5-985A-42B3-B437-E76D1BDA045C}"/>
              </a:ext>
            </a:extLst>
          </p:cNvPr>
          <p:cNvSpPr/>
          <p:nvPr/>
        </p:nvSpPr>
        <p:spPr>
          <a:xfrm>
            <a:off x="1939825" y="2684954"/>
            <a:ext cx="1429065" cy="76672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Отчеты исполнения 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рег.проектов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 в НП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endParaRPr lang="ru-RU" sz="1000" dirty="0">
              <a:solidFill>
                <a:srgbClr val="000000"/>
              </a:solidFill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Ежемесячно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4B46D8F0-8944-4233-9CDE-487B03649006}"/>
              </a:ext>
            </a:extLst>
          </p:cNvPr>
          <p:cNvCxnSpPr>
            <a:cxnSpLocks/>
          </p:cNvCxnSpPr>
          <p:nvPr/>
        </p:nvCxnSpPr>
        <p:spPr>
          <a:xfrm flipH="1">
            <a:off x="2654357" y="1232198"/>
            <a:ext cx="931929" cy="13395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48">
            <a:extLst>
              <a:ext uri="{FF2B5EF4-FFF2-40B4-BE49-F238E27FC236}">
                <a16:creationId xmlns:a16="http://schemas.microsoft.com/office/drawing/2014/main" id="{8AA39945-C927-4CBD-B385-546D95EAEC49}"/>
              </a:ext>
            </a:extLst>
          </p:cNvPr>
          <p:cNvSpPr/>
          <p:nvPr/>
        </p:nvSpPr>
        <p:spPr>
          <a:xfrm>
            <a:off x="1848970" y="4191688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22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73C32917-ED7C-4746-9A8B-D6581395C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624" y="4234014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29E6EAEB-BCDB-47CE-AF68-DE315A0F8EE2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2231283" y="3768613"/>
            <a:ext cx="740010" cy="10614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9031C7D-A341-44FC-95A0-60D42A733195}"/>
              </a:ext>
            </a:extLst>
          </p:cNvPr>
          <p:cNvSpPr txBox="1"/>
          <p:nvPr/>
        </p:nvSpPr>
        <p:spPr>
          <a:xfrm>
            <a:off x="2548218" y="3839307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E5E1897-E46C-4F56-A48A-35C3AEED8BF2}"/>
              </a:ext>
            </a:extLst>
          </p:cNvPr>
          <p:cNvSpPr txBox="1"/>
          <p:nvPr/>
        </p:nvSpPr>
        <p:spPr>
          <a:xfrm>
            <a:off x="2048079" y="4530985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  <p:sp>
        <p:nvSpPr>
          <p:cNvPr id="28" name="Скругленный прямоугольник 48">
            <a:extLst>
              <a:ext uri="{FF2B5EF4-FFF2-40B4-BE49-F238E27FC236}">
                <a16:creationId xmlns:a16="http://schemas.microsoft.com/office/drawing/2014/main" id="{6F4E80C1-7499-44A4-9577-20A42AC54D93}"/>
              </a:ext>
            </a:extLst>
          </p:cNvPr>
          <p:cNvSpPr/>
          <p:nvPr/>
        </p:nvSpPr>
        <p:spPr>
          <a:xfrm>
            <a:off x="133320" y="3572625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29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51E5CCA6-FEBA-43FB-9AFD-4CFCFDBBB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74" y="3614951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E21133A-0D94-420F-9489-FCFA8627EC27}"/>
              </a:ext>
            </a:extLst>
          </p:cNvPr>
          <p:cNvSpPr txBox="1"/>
          <p:nvPr/>
        </p:nvSpPr>
        <p:spPr>
          <a:xfrm>
            <a:off x="178412" y="3961945"/>
            <a:ext cx="137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План по достижению показателей</a:t>
            </a:r>
          </a:p>
        </p:txBody>
      </p:sp>
      <p:cxnSp>
        <p:nvCxnSpPr>
          <p:cNvPr id="31" name="Соединитель: уступ 30">
            <a:extLst>
              <a:ext uri="{FF2B5EF4-FFF2-40B4-BE49-F238E27FC236}">
                <a16:creationId xmlns:a16="http://schemas.microsoft.com/office/drawing/2014/main" id="{37B8F266-5C7E-4BB8-B4A0-717CBC8E0262}"/>
              </a:ext>
            </a:extLst>
          </p:cNvPr>
          <p:cNvCxnSpPr>
            <a:cxnSpLocks/>
            <a:stCxn id="8" idx="2"/>
            <a:endCxn id="28" idx="0"/>
          </p:cNvCxnSpPr>
          <p:nvPr/>
        </p:nvCxnSpPr>
        <p:spPr>
          <a:xfrm rot="5400000">
            <a:off x="530515" y="2980309"/>
            <a:ext cx="922669" cy="26196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7699B04-2CCA-4608-B2BC-07AFF361F420}"/>
              </a:ext>
            </a:extLst>
          </p:cNvPr>
          <p:cNvSpPr txBox="1"/>
          <p:nvPr/>
        </p:nvSpPr>
        <p:spPr>
          <a:xfrm>
            <a:off x="568177" y="3102719"/>
            <a:ext cx="5288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</a:t>
            </a:r>
            <a:endParaRPr lang="ru-RU" sz="800" b="1" dirty="0"/>
          </a:p>
        </p:txBody>
      </p:sp>
      <p:sp>
        <p:nvSpPr>
          <p:cNvPr id="34" name="Скругленный прямоугольник 19">
            <a:extLst>
              <a:ext uri="{FF2B5EF4-FFF2-40B4-BE49-F238E27FC236}">
                <a16:creationId xmlns:a16="http://schemas.microsoft.com/office/drawing/2014/main" id="{C2F6B6C1-6C9C-4AAB-A1BF-D9E4BDF19951}"/>
              </a:ext>
            </a:extLst>
          </p:cNvPr>
          <p:cNvSpPr/>
          <p:nvPr/>
        </p:nvSpPr>
        <p:spPr>
          <a:xfrm>
            <a:off x="3956758" y="2684953"/>
            <a:ext cx="1429065" cy="76672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Отчеты исполнения проектов УО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endParaRPr lang="ru-RU" sz="1000" dirty="0">
              <a:solidFill>
                <a:srgbClr val="000000"/>
              </a:solidFill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Ежеквартально</a:t>
            </a:r>
          </a:p>
        </p:txBody>
      </p:sp>
      <p:sp>
        <p:nvSpPr>
          <p:cNvPr id="35" name="Скругленный прямоугольник 19">
            <a:extLst>
              <a:ext uri="{FF2B5EF4-FFF2-40B4-BE49-F238E27FC236}">
                <a16:creationId xmlns:a16="http://schemas.microsoft.com/office/drawing/2014/main" id="{9BA97308-8A15-46AD-96C3-59D6578D6EC4}"/>
              </a:ext>
            </a:extLst>
          </p:cNvPr>
          <p:cNvSpPr/>
          <p:nvPr/>
        </p:nvSpPr>
        <p:spPr>
          <a:xfrm>
            <a:off x="7146758" y="2680494"/>
            <a:ext cx="1429065" cy="76672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Отчеты исполнения КПМ</a:t>
            </a: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endParaRPr lang="ru-RU" sz="1000" dirty="0">
              <a:solidFill>
                <a:srgbClr val="000000"/>
              </a:solidFill>
              <a:latin typeface="Arial Narrow" panose="020B0606020202030204" pitchFamily="34" charset="0"/>
              <a:ea typeface="SimSun" charset="-122"/>
              <a:cs typeface="Segoe UI Light" panose="020B0502040204020203" pitchFamily="34" charset="0"/>
            </a:endParaRPr>
          </a:p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Ежеквартально</a:t>
            </a:r>
          </a:p>
        </p:txBody>
      </p:sp>
      <p:sp>
        <p:nvSpPr>
          <p:cNvPr id="39" name="Скругленный прямоугольник 19">
            <a:extLst>
              <a:ext uri="{FF2B5EF4-FFF2-40B4-BE49-F238E27FC236}">
                <a16:creationId xmlns:a16="http://schemas.microsoft.com/office/drawing/2014/main" id="{59BB6C9D-1C31-4FB5-B5B3-E60BCF0E1D50}"/>
              </a:ext>
            </a:extLst>
          </p:cNvPr>
          <p:cNvSpPr/>
          <p:nvPr/>
        </p:nvSpPr>
        <p:spPr>
          <a:xfrm>
            <a:off x="5562001" y="3191273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СЭ</a:t>
            </a:r>
          </a:p>
        </p:txBody>
      </p:sp>
      <p:sp>
        <p:nvSpPr>
          <p:cNvPr id="40" name="Скругленный прямоугольник 19">
            <a:extLst>
              <a:ext uri="{FF2B5EF4-FFF2-40B4-BE49-F238E27FC236}">
                <a16:creationId xmlns:a16="http://schemas.microsoft.com/office/drawing/2014/main" id="{8E8AB665-803D-43D2-AB09-65E270DEAAB9}"/>
              </a:ext>
            </a:extLst>
          </p:cNvPr>
          <p:cNvSpPr/>
          <p:nvPr/>
        </p:nvSpPr>
        <p:spPr>
          <a:xfrm>
            <a:off x="5642883" y="3961945"/>
            <a:ext cx="1245401" cy="426205"/>
          </a:xfrm>
          <a:prstGeom prst="roundRect">
            <a:avLst/>
          </a:prstGeom>
          <a:ln>
            <a:prstDash val="lgDashDot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 о ходе реализации ГП</a:t>
            </a:r>
          </a:p>
        </p:txBody>
      </p:sp>
      <p:cxnSp>
        <p:nvCxnSpPr>
          <p:cNvPr id="41" name="Соединитель: уступ 40">
            <a:extLst>
              <a:ext uri="{FF2B5EF4-FFF2-40B4-BE49-F238E27FC236}">
                <a16:creationId xmlns:a16="http://schemas.microsoft.com/office/drawing/2014/main" id="{AA30F754-DAEB-4215-897F-A6D3B2A86483}"/>
              </a:ext>
            </a:extLst>
          </p:cNvPr>
          <p:cNvCxnSpPr>
            <a:cxnSpLocks/>
            <a:endCxn id="40" idx="0"/>
          </p:cNvCxnSpPr>
          <p:nvPr/>
        </p:nvCxnSpPr>
        <p:spPr>
          <a:xfrm rot="5400000">
            <a:off x="6157933" y="3845933"/>
            <a:ext cx="223663" cy="836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E96D420B-F4DB-4C11-BB4E-E7E3248AE9A8}"/>
              </a:ext>
            </a:extLst>
          </p:cNvPr>
          <p:cNvCxnSpPr>
            <a:cxnSpLocks/>
          </p:cNvCxnSpPr>
          <p:nvPr/>
        </p:nvCxnSpPr>
        <p:spPr>
          <a:xfrm>
            <a:off x="4572000" y="1240213"/>
            <a:ext cx="147287" cy="1373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D638A3B5-F40F-42C4-AB42-166A52684DAA}"/>
              </a:ext>
            </a:extLst>
          </p:cNvPr>
          <p:cNvCxnSpPr>
            <a:cxnSpLocks/>
          </p:cNvCxnSpPr>
          <p:nvPr/>
        </p:nvCxnSpPr>
        <p:spPr>
          <a:xfrm>
            <a:off x="5539970" y="1225474"/>
            <a:ext cx="1817460" cy="13818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Скругленный прямоугольник 19">
            <a:extLst>
              <a:ext uri="{FF2B5EF4-FFF2-40B4-BE49-F238E27FC236}">
                <a16:creationId xmlns:a16="http://schemas.microsoft.com/office/drawing/2014/main" id="{F10941C1-5563-4C1F-9869-DDD0C635C9C3}"/>
              </a:ext>
            </a:extLst>
          </p:cNvPr>
          <p:cNvSpPr/>
          <p:nvPr/>
        </p:nvSpPr>
        <p:spPr>
          <a:xfrm>
            <a:off x="5562001" y="2799415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ГП</a:t>
            </a:r>
          </a:p>
        </p:txBody>
      </p:sp>
      <p:sp>
        <p:nvSpPr>
          <p:cNvPr id="51" name="Правая фигурная скобка 50">
            <a:extLst>
              <a:ext uri="{FF2B5EF4-FFF2-40B4-BE49-F238E27FC236}">
                <a16:creationId xmlns:a16="http://schemas.microsoft.com/office/drawing/2014/main" id="{97F81AFD-8AEC-4B1F-A8A3-9E2976870D14}"/>
              </a:ext>
            </a:extLst>
          </p:cNvPr>
          <p:cNvSpPr/>
          <p:nvPr/>
        </p:nvSpPr>
        <p:spPr>
          <a:xfrm rot="5400000">
            <a:off x="6171757" y="2763817"/>
            <a:ext cx="242047" cy="1813916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401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C64C2E3F-7BBB-4429-8FE5-DA9341622CED}"/>
              </a:ext>
            </a:extLst>
          </p:cNvPr>
          <p:cNvSpPr/>
          <p:nvPr/>
        </p:nvSpPr>
        <p:spPr>
          <a:xfrm>
            <a:off x="465565" y="455886"/>
            <a:ext cx="1864106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«ГП/ПП»</a:t>
            </a:r>
          </a:p>
        </p:txBody>
      </p:sp>
      <p:sp>
        <p:nvSpPr>
          <p:cNvPr id="6" name="Скругленный прямоугольник 22">
            <a:extLst>
              <a:ext uri="{FF2B5EF4-FFF2-40B4-BE49-F238E27FC236}">
                <a16:creationId xmlns:a16="http://schemas.microsoft.com/office/drawing/2014/main" id="{23433E8B-02F0-46BB-9D6E-D31352CD595D}"/>
              </a:ext>
            </a:extLst>
          </p:cNvPr>
          <p:cNvSpPr/>
          <p:nvPr/>
        </p:nvSpPr>
        <p:spPr>
          <a:xfrm>
            <a:off x="6165435" y="455886"/>
            <a:ext cx="2016224" cy="289997"/>
          </a:xfrm>
          <a:prstGeom prst="roundRect">
            <a:avLst/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ЭД «Исполнение ГП/ПП»</a:t>
            </a:r>
          </a:p>
        </p:txBody>
      </p:sp>
      <p:sp>
        <p:nvSpPr>
          <p:cNvPr id="9" name="Скругленный прямоугольник 19">
            <a:extLst>
              <a:ext uri="{FF2B5EF4-FFF2-40B4-BE49-F238E27FC236}">
                <a16:creationId xmlns:a16="http://schemas.microsoft.com/office/drawing/2014/main" id="{A5966513-4509-4B40-BC3C-41AE292FE8C5}"/>
              </a:ext>
            </a:extLst>
          </p:cNvPr>
          <p:cNvSpPr/>
          <p:nvPr/>
        </p:nvSpPr>
        <p:spPr>
          <a:xfrm>
            <a:off x="1352583" y="1153234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10" name="Скругленный прямоугольник 19">
            <a:extLst>
              <a:ext uri="{FF2B5EF4-FFF2-40B4-BE49-F238E27FC236}">
                <a16:creationId xmlns:a16="http://schemas.microsoft.com/office/drawing/2014/main" id="{8B782516-6DB2-4022-B739-0C7ADADCFCF9}"/>
              </a:ext>
            </a:extLst>
          </p:cNvPr>
          <p:cNvSpPr/>
          <p:nvPr/>
        </p:nvSpPr>
        <p:spPr>
          <a:xfrm>
            <a:off x="1701678" y="154957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Контр. точки</a:t>
            </a:r>
          </a:p>
        </p:txBody>
      </p:sp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4B19E2C3-F6BA-40C6-BF05-3A9834687D0C}"/>
              </a:ext>
            </a:extLst>
          </p:cNvPr>
          <p:cNvSpPr/>
          <p:nvPr/>
        </p:nvSpPr>
        <p:spPr>
          <a:xfrm>
            <a:off x="1701678" y="1929016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Объект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1977109D-D5F1-48BB-B13E-E301D13669FF}"/>
              </a:ext>
            </a:extLst>
          </p:cNvPr>
          <p:cNvSpPr/>
          <p:nvPr/>
        </p:nvSpPr>
        <p:spPr>
          <a:xfrm>
            <a:off x="1901143" y="2344495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КТ. объекта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4456CBAF-1F90-4FEF-98B8-23A5C082DD0F}"/>
              </a:ext>
            </a:extLst>
          </p:cNvPr>
          <p:cNvSpPr/>
          <p:nvPr/>
        </p:nvSpPr>
        <p:spPr>
          <a:xfrm>
            <a:off x="1073685" y="80887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999E315E-2D1A-4C7C-8302-EDAFDAD6277C}"/>
              </a:ext>
            </a:extLst>
          </p:cNvPr>
          <p:cNvSpPr/>
          <p:nvPr/>
        </p:nvSpPr>
        <p:spPr>
          <a:xfrm>
            <a:off x="905597" y="282539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5" name="Скругленный прямоугольник 19">
            <a:extLst>
              <a:ext uri="{FF2B5EF4-FFF2-40B4-BE49-F238E27FC236}">
                <a16:creationId xmlns:a16="http://schemas.microsoft.com/office/drawing/2014/main" id="{4E6712FE-E8D6-4894-B4BE-3F348564B2A2}"/>
              </a:ext>
            </a:extLst>
          </p:cNvPr>
          <p:cNvSpPr/>
          <p:nvPr/>
        </p:nvSpPr>
        <p:spPr>
          <a:xfrm>
            <a:off x="979394" y="3238719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AF366A9F-3733-49F2-99FA-9ACF0D2798D4}"/>
              </a:ext>
            </a:extLst>
          </p:cNvPr>
          <p:cNvSpPr/>
          <p:nvPr/>
        </p:nvSpPr>
        <p:spPr>
          <a:xfrm>
            <a:off x="1397618" y="3624861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Контр. точки</a:t>
            </a:r>
          </a:p>
        </p:txBody>
      </p:sp>
      <p:sp>
        <p:nvSpPr>
          <p:cNvPr id="17" name="Скругленный прямоугольник 19">
            <a:extLst>
              <a:ext uri="{FF2B5EF4-FFF2-40B4-BE49-F238E27FC236}">
                <a16:creationId xmlns:a16="http://schemas.microsoft.com/office/drawing/2014/main" id="{8F78B184-BFB2-4CEA-B456-D4F41C038205}"/>
              </a:ext>
            </a:extLst>
          </p:cNvPr>
          <p:cNvSpPr/>
          <p:nvPr/>
        </p:nvSpPr>
        <p:spPr>
          <a:xfrm>
            <a:off x="1701678" y="3982121"/>
            <a:ext cx="12559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Мероприятие (Объект)</a:t>
            </a:r>
          </a:p>
        </p:txBody>
      </p:sp>
      <p:sp>
        <p:nvSpPr>
          <p:cNvPr id="18" name="Скругленный прямоугольник 19">
            <a:extLst>
              <a:ext uri="{FF2B5EF4-FFF2-40B4-BE49-F238E27FC236}">
                <a16:creationId xmlns:a16="http://schemas.microsoft.com/office/drawing/2014/main" id="{2A0448A7-B4A1-4027-872D-DDF1B83361E2}"/>
              </a:ext>
            </a:extLst>
          </p:cNvPr>
          <p:cNvSpPr/>
          <p:nvPr/>
        </p:nvSpPr>
        <p:spPr>
          <a:xfrm>
            <a:off x="1886769" y="4460002"/>
            <a:ext cx="1255985" cy="46025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Контрольное событие</a:t>
            </a:r>
          </a:p>
        </p:txBody>
      </p:sp>
      <p:sp>
        <p:nvSpPr>
          <p:cNvPr id="19" name="Скругленный прямоугольник 19">
            <a:extLst>
              <a:ext uri="{FF2B5EF4-FFF2-40B4-BE49-F238E27FC236}">
                <a16:creationId xmlns:a16="http://schemas.microsoft.com/office/drawing/2014/main" id="{3BA31C32-C479-4D42-81AD-E68E02E366D1}"/>
              </a:ext>
            </a:extLst>
          </p:cNvPr>
          <p:cNvSpPr/>
          <p:nvPr/>
        </p:nvSpPr>
        <p:spPr>
          <a:xfrm>
            <a:off x="4123927" y="3528716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ИспС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 КРП</a:t>
            </a: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35CE2934-B591-4581-9F9D-D988D1DFE6D5}"/>
              </a:ext>
            </a:extLst>
          </p:cNvPr>
          <p:cNvSpPr/>
          <p:nvPr/>
        </p:nvSpPr>
        <p:spPr>
          <a:xfrm>
            <a:off x="4123926" y="1696786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ИспС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 СЭ</a:t>
            </a:r>
          </a:p>
        </p:txBody>
      </p:sp>
      <p:sp>
        <p:nvSpPr>
          <p:cNvPr id="22" name="Скругленный прямоугольник 22">
            <a:extLst>
              <a:ext uri="{FF2B5EF4-FFF2-40B4-BE49-F238E27FC236}">
                <a16:creationId xmlns:a16="http://schemas.microsoft.com/office/drawing/2014/main" id="{735E9EC9-8D00-4312-994A-623161B15B48}"/>
              </a:ext>
            </a:extLst>
          </p:cNvPr>
          <p:cNvSpPr/>
          <p:nvPr/>
        </p:nvSpPr>
        <p:spPr>
          <a:xfrm>
            <a:off x="6438858" y="785351"/>
            <a:ext cx="2016224" cy="289997"/>
          </a:xfrm>
          <a:prstGeom prst="roundRect">
            <a:avLst/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ЭД «Исполнение СЭ»</a:t>
            </a:r>
          </a:p>
        </p:txBody>
      </p:sp>
      <p:sp>
        <p:nvSpPr>
          <p:cNvPr id="23" name="Скругленный прямоугольник 19">
            <a:extLst>
              <a:ext uri="{FF2B5EF4-FFF2-40B4-BE49-F238E27FC236}">
                <a16:creationId xmlns:a16="http://schemas.microsoft.com/office/drawing/2014/main" id="{ED83D45A-A668-4C30-B53C-02576FF7FE8D}"/>
              </a:ext>
            </a:extLst>
          </p:cNvPr>
          <p:cNvSpPr/>
          <p:nvPr/>
        </p:nvSpPr>
        <p:spPr>
          <a:xfrm>
            <a:off x="7024472" y="1161855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24" name="Скругленный прямоугольник 19">
            <a:extLst>
              <a:ext uri="{FF2B5EF4-FFF2-40B4-BE49-F238E27FC236}">
                <a16:creationId xmlns:a16="http://schemas.microsoft.com/office/drawing/2014/main" id="{C9824EEF-E60C-43C8-9B9F-C01953EDA18D}"/>
              </a:ext>
            </a:extLst>
          </p:cNvPr>
          <p:cNvSpPr/>
          <p:nvPr/>
        </p:nvSpPr>
        <p:spPr>
          <a:xfrm>
            <a:off x="7024472" y="1549578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Контр. точки</a:t>
            </a:r>
          </a:p>
        </p:txBody>
      </p:sp>
      <p:sp>
        <p:nvSpPr>
          <p:cNvPr id="25" name="Скругленный прямоугольник 19">
            <a:extLst>
              <a:ext uri="{FF2B5EF4-FFF2-40B4-BE49-F238E27FC236}">
                <a16:creationId xmlns:a16="http://schemas.microsoft.com/office/drawing/2014/main" id="{CF3114CB-5518-468D-AABE-F177F44675E7}"/>
              </a:ext>
            </a:extLst>
          </p:cNvPr>
          <p:cNvSpPr/>
          <p:nvPr/>
        </p:nvSpPr>
        <p:spPr>
          <a:xfrm>
            <a:off x="7024472" y="1929016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Объект</a:t>
            </a:r>
          </a:p>
        </p:txBody>
      </p:sp>
      <p:sp>
        <p:nvSpPr>
          <p:cNvPr id="26" name="Скругленный прямоугольник 19">
            <a:extLst>
              <a:ext uri="{FF2B5EF4-FFF2-40B4-BE49-F238E27FC236}">
                <a16:creationId xmlns:a16="http://schemas.microsoft.com/office/drawing/2014/main" id="{0E0C39DD-3AD8-4488-A0D9-630C340F57A0}"/>
              </a:ext>
            </a:extLst>
          </p:cNvPr>
          <p:cNvSpPr/>
          <p:nvPr/>
        </p:nvSpPr>
        <p:spPr>
          <a:xfrm>
            <a:off x="7223937" y="2344495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КТ. объекта</a:t>
            </a:r>
          </a:p>
        </p:txBody>
      </p:sp>
      <p:sp>
        <p:nvSpPr>
          <p:cNvPr id="2" name="Левая фигурная скобка 1">
            <a:extLst>
              <a:ext uri="{FF2B5EF4-FFF2-40B4-BE49-F238E27FC236}">
                <a16:creationId xmlns:a16="http://schemas.microsoft.com/office/drawing/2014/main" id="{5439AE6E-3697-48FF-8277-CA42B9607D46}"/>
              </a:ext>
            </a:extLst>
          </p:cNvPr>
          <p:cNvSpPr/>
          <p:nvPr/>
        </p:nvSpPr>
        <p:spPr>
          <a:xfrm>
            <a:off x="6669742" y="1243853"/>
            <a:ext cx="147918" cy="1390639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Соединитель: уступ 3">
            <a:extLst>
              <a:ext uri="{FF2B5EF4-FFF2-40B4-BE49-F238E27FC236}">
                <a16:creationId xmlns:a16="http://schemas.microsoft.com/office/drawing/2014/main" id="{908CE343-47F4-415A-8606-3856730ECC3B}"/>
              </a:ext>
            </a:extLst>
          </p:cNvPr>
          <p:cNvCxnSpPr>
            <a:cxnSpLocks/>
            <a:stCxn id="20" idx="3"/>
            <a:endCxn id="2" idx="1"/>
          </p:cNvCxnSpPr>
          <p:nvPr/>
        </p:nvCxnSpPr>
        <p:spPr>
          <a:xfrm>
            <a:off x="5379911" y="1841785"/>
            <a:ext cx="1289831" cy="973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: уступ 7">
            <a:extLst>
              <a:ext uri="{FF2B5EF4-FFF2-40B4-BE49-F238E27FC236}">
                <a16:creationId xmlns:a16="http://schemas.microsoft.com/office/drawing/2014/main" id="{A265E5FB-4E8D-4B8C-9DAB-E7AC341A71C5}"/>
              </a:ext>
            </a:extLst>
          </p:cNvPr>
          <p:cNvCxnSpPr>
            <a:cxnSpLocks/>
            <a:stCxn id="19" idx="3"/>
            <a:endCxn id="2" idx="1"/>
          </p:cNvCxnSpPr>
          <p:nvPr/>
        </p:nvCxnSpPr>
        <p:spPr>
          <a:xfrm flipV="1">
            <a:off x="5379912" y="1939173"/>
            <a:ext cx="1289830" cy="173454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: уступ 29">
            <a:extLst>
              <a:ext uri="{FF2B5EF4-FFF2-40B4-BE49-F238E27FC236}">
                <a16:creationId xmlns:a16="http://schemas.microsoft.com/office/drawing/2014/main" id="{D18E0E93-5E5C-4CDD-A2DE-1BCC6143D9B2}"/>
              </a:ext>
            </a:extLst>
          </p:cNvPr>
          <p:cNvCxnSpPr>
            <a:endCxn id="19" idx="1"/>
          </p:cNvCxnSpPr>
          <p:nvPr/>
        </p:nvCxnSpPr>
        <p:spPr>
          <a:xfrm>
            <a:off x="2161582" y="2958353"/>
            <a:ext cx="1962345" cy="71536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75B1AAA8-4D23-4295-A6F2-D84A750F0A76}"/>
              </a:ext>
            </a:extLst>
          </p:cNvPr>
          <p:cNvCxnSpPr>
            <a:endCxn id="20" idx="1"/>
          </p:cNvCxnSpPr>
          <p:nvPr/>
        </p:nvCxnSpPr>
        <p:spPr>
          <a:xfrm>
            <a:off x="2386853" y="921124"/>
            <a:ext cx="1737073" cy="92066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565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97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705775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701066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350141" y="3933502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5" y="3975828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89692" y="1811128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117425" y="2078685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51900" y="3584081"/>
            <a:ext cx="932244" cy="574426"/>
          </a:xfrm>
          <a:prstGeom prst="bentConnector4">
            <a:avLst>
              <a:gd name="adj1" fmla="val 28336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285398" y="3447498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549250" y="4272799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1253130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705775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701066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350141" y="3933502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5" y="3975828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89692" y="1811128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117425" y="2078685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51900" y="3584081"/>
            <a:ext cx="932244" cy="574426"/>
          </a:xfrm>
          <a:prstGeom prst="bentConnector4">
            <a:avLst>
              <a:gd name="adj1" fmla="val 28336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285398" y="3447498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51" name="Скругленный прямоугольник 19">
            <a:extLst>
              <a:ext uri="{FF2B5EF4-FFF2-40B4-BE49-F238E27FC236}">
                <a16:creationId xmlns:a16="http://schemas.microsoft.com/office/drawing/2014/main" id="{849416D9-5577-4EEC-A310-D414106D4262}"/>
              </a:ext>
            </a:extLst>
          </p:cNvPr>
          <p:cNvSpPr/>
          <p:nvPr/>
        </p:nvSpPr>
        <p:spPr>
          <a:xfrm>
            <a:off x="2861787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52" name="Скругленный прямоугольник 19">
            <a:extLst>
              <a:ext uri="{FF2B5EF4-FFF2-40B4-BE49-F238E27FC236}">
                <a16:creationId xmlns:a16="http://schemas.microsoft.com/office/drawing/2014/main" id="{E9FB6016-7D50-443C-B6C3-E12BB0C8D709}"/>
              </a:ext>
            </a:extLst>
          </p:cNvPr>
          <p:cNvSpPr/>
          <p:nvPr/>
        </p:nvSpPr>
        <p:spPr>
          <a:xfrm>
            <a:off x="2857078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53" name="Скругленный прямоугольник 19">
            <a:extLst>
              <a:ext uri="{FF2B5EF4-FFF2-40B4-BE49-F238E27FC236}">
                <a16:creationId xmlns:a16="http://schemas.microsoft.com/office/drawing/2014/main" id="{8ED12A1D-B9F1-4934-9536-72626362C85C}"/>
              </a:ext>
            </a:extLst>
          </p:cNvPr>
          <p:cNvSpPr/>
          <p:nvPr/>
        </p:nvSpPr>
        <p:spPr>
          <a:xfrm>
            <a:off x="4832983" y="2736381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cxnSp>
        <p:nvCxnSpPr>
          <p:cNvPr id="55" name="Соединитель: уступ 54">
            <a:extLst>
              <a:ext uri="{FF2B5EF4-FFF2-40B4-BE49-F238E27FC236}">
                <a16:creationId xmlns:a16="http://schemas.microsoft.com/office/drawing/2014/main" id="{9019BCB5-B5DD-40D2-AFF5-EAE9A7482BF5}"/>
              </a:ext>
            </a:extLst>
          </p:cNvPr>
          <p:cNvCxnSpPr>
            <a:cxnSpLocks/>
            <a:stCxn id="11" idx="2"/>
            <a:endCxn id="51" idx="1"/>
          </p:cNvCxnSpPr>
          <p:nvPr/>
        </p:nvCxnSpPr>
        <p:spPr>
          <a:xfrm rot="5400000">
            <a:off x="2397264" y="1964019"/>
            <a:ext cx="1152750" cy="223704"/>
          </a:xfrm>
          <a:prstGeom prst="bentConnector4">
            <a:avLst>
              <a:gd name="adj1" fmla="val 40757"/>
              <a:gd name="adj2" fmla="val 2021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: уступ 57">
            <a:extLst>
              <a:ext uri="{FF2B5EF4-FFF2-40B4-BE49-F238E27FC236}">
                <a16:creationId xmlns:a16="http://schemas.microsoft.com/office/drawing/2014/main" id="{82F44B4F-F03F-4610-BC3F-DD9DBE3C2ABB}"/>
              </a:ext>
            </a:extLst>
          </p:cNvPr>
          <p:cNvCxnSpPr>
            <a:stCxn id="11" idx="2"/>
            <a:endCxn id="52" idx="1"/>
          </p:cNvCxnSpPr>
          <p:nvPr/>
        </p:nvCxnSpPr>
        <p:spPr>
          <a:xfrm rot="5400000">
            <a:off x="2124998" y="2231577"/>
            <a:ext cx="1692574" cy="228413"/>
          </a:xfrm>
          <a:prstGeom prst="bentConnector4">
            <a:avLst>
              <a:gd name="adj1" fmla="val 27815"/>
              <a:gd name="adj2" fmla="val 2000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549250" y="4272799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  <p:sp>
        <p:nvSpPr>
          <p:cNvPr id="64" name="Скругленный прямоугольник 48">
            <a:extLst>
              <a:ext uri="{FF2B5EF4-FFF2-40B4-BE49-F238E27FC236}">
                <a16:creationId xmlns:a16="http://schemas.microsoft.com/office/drawing/2014/main" id="{AC6C0B98-A208-434C-8CD6-B1D2CA2E28A0}"/>
              </a:ext>
            </a:extLst>
          </p:cNvPr>
          <p:cNvSpPr/>
          <p:nvPr/>
        </p:nvSpPr>
        <p:spPr>
          <a:xfrm>
            <a:off x="3634421" y="3875846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65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5157A490-91CE-42C6-A8E4-D787B1C2E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75" y="391817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41B7B44-B2FF-44F5-B585-E359511975A2}"/>
              </a:ext>
            </a:extLst>
          </p:cNvPr>
          <p:cNvSpPr txBox="1"/>
          <p:nvPr/>
        </p:nvSpPr>
        <p:spPr>
          <a:xfrm>
            <a:off x="3679513" y="4265166"/>
            <a:ext cx="137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План по достижению показателей</a:t>
            </a:r>
          </a:p>
        </p:txBody>
      </p:sp>
      <p:cxnSp>
        <p:nvCxnSpPr>
          <p:cNvPr id="68" name="Соединитель: уступ 67">
            <a:extLst>
              <a:ext uri="{FF2B5EF4-FFF2-40B4-BE49-F238E27FC236}">
                <a16:creationId xmlns:a16="http://schemas.microsoft.com/office/drawing/2014/main" id="{1D3AE9FC-60AA-4A88-9A62-40C16FBB49AD}"/>
              </a:ext>
            </a:extLst>
          </p:cNvPr>
          <p:cNvCxnSpPr>
            <a:stCxn id="52" idx="2"/>
            <a:endCxn id="64" idx="0"/>
          </p:cNvCxnSpPr>
          <p:nvPr/>
        </p:nvCxnSpPr>
        <p:spPr>
          <a:xfrm rot="16200000" flipH="1">
            <a:off x="3639057" y="3152935"/>
            <a:ext cx="470674" cy="9751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: уступ 69">
            <a:extLst>
              <a:ext uri="{FF2B5EF4-FFF2-40B4-BE49-F238E27FC236}">
                <a16:creationId xmlns:a16="http://schemas.microsoft.com/office/drawing/2014/main" id="{BFCBC0AA-42F5-4D6A-9A8B-B6C7966A7AE3}"/>
              </a:ext>
            </a:extLst>
          </p:cNvPr>
          <p:cNvCxnSpPr>
            <a:stCxn id="53" idx="2"/>
            <a:endCxn id="64" idx="0"/>
          </p:cNvCxnSpPr>
          <p:nvPr/>
        </p:nvCxnSpPr>
        <p:spPr>
          <a:xfrm rot="5400000">
            <a:off x="4503363" y="3021191"/>
            <a:ext cx="713260" cy="996050"/>
          </a:xfrm>
          <a:prstGeom prst="bentConnector3">
            <a:avLst>
              <a:gd name="adj1" fmla="val 669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Соединитель: уступ 72">
            <a:extLst>
              <a:ext uri="{FF2B5EF4-FFF2-40B4-BE49-F238E27FC236}">
                <a16:creationId xmlns:a16="http://schemas.microsoft.com/office/drawing/2014/main" id="{354F43D9-E5AE-4CCF-876C-245EF5E9059D}"/>
              </a:ext>
            </a:extLst>
          </p:cNvPr>
          <p:cNvCxnSpPr>
            <a:stCxn id="12" idx="1"/>
            <a:endCxn id="53" idx="1"/>
          </p:cNvCxnSpPr>
          <p:nvPr/>
        </p:nvCxnSpPr>
        <p:spPr>
          <a:xfrm rot="10800000" flipV="1">
            <a:off x="4832983" y="2195674"/>
            <a:ext cx="12700" cy="75380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036FD36-0F37-4807-8D0E-BB0F2C427096}"/>
              </a:ext>
            </a:extLst>
          </p:cNvPr>
          <p:cNvSpPr txBox="1"/>
          <p:nvPr/>
        </p:nvSpPr>
        <p:spPr>
          <a:xfrm>
            <a:off x="4480724" y="3396105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</a:t>
            </a:r>
          </a:p>
        </p:txBody>
      </p:sp>
    </p:spTree>
    <p:extLst>
      <p:ext uri="{BB962C8B-B14F-4D97-AF65-F5344CB8AC3E}">
        <p14:creationId xmlns:p14="http://schemas.microsoft.com/office/powerpoint/2010/main" val="1440825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Соединитель: уступ 85">
            <a:extLst>
              <a:ext uri="{FF2B5EF4-FFF2-40B4-BE49-F238E27FC236}">
                <a16:creationId xmlns:a16="http://schemas.microsoft.com/office/drawing/2014/main" id="{57BAB9C8-D481-48E1-81EF-367B0AB0BF18}"/>
              </a:ext>
            </a:extLst>
          </p:cNvPr>
          <p:cNvCxnSpPr>
            <a:cxnSpLocks/>
            <a:endCxn id="76" idx="1"/>
          </p:cNvCxnSpPr>
          <p:nvPr/>
        </p:nvCxnSpPr>
        <p:spPr>
          <a:xfrm>
            <a:off x="1765260" y="2779146"/>
            <a:ext cx="5183195" cy="54089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705775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701066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350141" y="3933502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5" y="3975828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89692" y="1811128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117425" y="2078685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51900" y="3584081"/>
            <a:ext cx="932244" cy="574426"/>
          </a:xfrm>
          <a:prstGeom prst="bentConnector4">
            <a:avLst>
              <a:gd name="adj1" fmla="val 28336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285398" y="3447498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51" name="Скругленный прямоугольник 19">
            <a:extLst>
              <a:ext uri="{FF2B5EF4-FFF2-40B4-BE49-F238E27FC236}">
                <a16:creationId xmlns:a16="http://schemas.microsoft.com/office/drawing/2014/main" id="{849416D9-5577-4EEC-A310-D414106D4262}"/>
              </a:ext>
            </a:extLst>
          </p:cNvPr>
          <p:cNvSpPr/>
          <p:nvPr/>
        </p:nvSpPr>
        <p:spPr>
          <a:xfrm>
            <a:off x="2861787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52" name="Скругленный прямоугольник 19">
            <a:extLst>
              <a:ext uri="{FF2B5EF4-FFF2-40B4-BE49-F238E27FC236}">
                <a16:creationId xmlns:a16="http://schemas.microsoft.com/office/drawing/2014/main" id="{E9FB6016-7D50-443C-B6C3-E12BB0C8D709}"/>
              </a:ext>
            </a:extLst>
          </p:cNvPr>
          <p:cNvSpPr/>
          <p:nvPr/>
        </p:nvSpPr>
        <p:spPr>
          <a:xfrm>
            <a:off x="2857078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53" name="Скругленный прямоугольник 19">
            <a:extLst>
              <a:ext uri="{FF2B5EF4-FFF2-40B4-BE49-F238E27FC236}">
                <a16:creationId xmlns:a16="http://schemas.microsoft.com/office/drawing/2014/main" id="{8ED12A1D-B9F1-4934-9536-72626362C85C}"/>
              </a:ext>
            </a:extLst>
          </p:cNvPr>
          <p:cNvSpPr/>
          <p:nvPr/>
        </p:nvSpPr>
        <p:spPr>
          <a:xfrm>
            <a:off x="4832983" y="2736381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cxnSp>
        <p:nvCxnSpPr>
          <p:cNvPr id="55" name="Соединитель: уступ 54">
            <a:extLst>
              <a:ext uri="{FF2B5EF4-FFF2-40B4-BE49-F238E27FC236}">
                <a16:creationId xmlns:a16="http://schemas.microsoft.com/office/drawing/2014/main" id="{9019BCB5-B5DD-40D2-AFF5-EAE9A7482BF5}"/>
              </a:ext>
            </a:extLst>
          </p:cNvPr>
          <p:cNvCxnSpPr>
            <a:cxnSpLocks/>
            <a:stCxn id="11" idx="2"/>
            <a:endCxn id="51" idx="1"/>
          </p:cNvCxnSpPr>
          <p:nvPr/>
        </p:nvCxnSpPr>
        <p:spPr>
          <a:xfrm rot="5400000">
            <a:off x="2397264" y="1964019"/>
            <a:ext cx="1152750" cy="223704"/>
          </a:xfrm>
          <a:prstGeom prst="bentConnector4">
            <a:avLst>
              <a:gd name="adj1" fmla="val 40757"/>
              <a:gd name="adj2" fmla="val 2021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: уступ 57">
            <a:extLst>
              <a:ext uri="{FF2B5EF4-FFF2-40B4-BE49-F238E27FC236}">
                <a16:creationId xmlns:a16="http://schemas.microsoft.com/office/drawing/2014/main" id="{82F44B4F-F03F-4610-BC3F-DD9DBE3C2ABB}"/>
              </a:ext>
            </a:extLst>
          </p:cNvPr>
          <p:cNvCxnSpPr>
            <a:stCxn id="11" idx="2"/>
            <a:endCxn id="52" idx="1"/>
          </p:cNvCxnSpPr>
          <p:nvPr/>
        </p:nvCxnSpPr>
        <p:spPr>
          <a:xfrm rot="5400000">
            <a:off x="2124998" y="2231577"/>
            <a:ext cx="1692574" cy="228413"/>
          </a:xfrm>
          <a:prstGeom prst="bentConnector4">
            <a:avLst>
              <a:gd name="adj1" fmla="val 27815"/>
              <a:gd name="adj2" fmla="val 2000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549250" y="4272799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  <p:sp>
        <p:nvSpPr>
          <p:cNvPr id="64" name="Скругленный прямоугольник 48">
            <a:extLst>
              <a:ext uri="{FF2B5EF4-FFF2-40B4-BE49-F238E27FC236}">
                <a16:creationId xmlns:a16="http://schemas.microsoft.com/office/drawing/2014/main" id="{AC6C0B98-A208-434C-8CD6-B1D2CA2E28A0}"/>
              </a:ext>
            </a:extLst>
          </p:cNvPr>
          <p:cNvSpPr/>
          <p:nvPr/>
        </p:nvSpPr>
        <p:spPr>
          <a:xfrm>
            <a:off x="3634421" y="3875846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65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5157A490-91CE-42C6-A8E4-D787B1C2E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75" y="391817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41B7B44-B2FF-44F5-B585-E359511975A2}"/>
              </a:ext>
            </a:extLst>
          </p:cNvPr>
          <p:cNvSpPr txBox="1"/>
          <p:nvPr/>
        </p:nvSpPr>
        <p:spPr>
          <a:xfrm>
            <a:off x="3679513" y="4265166"/>
            <a:ext cx="137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План по достижению показателей</a:t>
            </a:r>
          </a:p>
        </p:txBody>
      </p:sp>
      <p:cxnSp>
        <p:nvCxnSpPr>
          <p:cNvPr id="68" name="Соединитель: уступ 67">
            <a:extLst>
              <a:ext uri="{FF2B5EF4-FFF2-40B4-BE49-F238E27FC236}">
                <a16:creationId xmlns:a16="http://schemas.microsoft.com/office/drawing/2014/main" id="{1D3AE9FC-60AA-4A88-9A62-40C16FBB49AD}"/>
              </a:ext>
            </a:extLst>
          </p:cNvPr>
          <p:cNvCxnSpPr>
            <a:stCxn id="52" idx="2"/>
            <a:endCxn id="64" idx="0"/>
          </p:cNvCxnSpPr>
          <p:nvPr/>
        </p:nvCxnSpPr>
        <p:spPr>
          <a:xfrm rot="16200000" flipH="1">
            <a:off x="3639057" y="3152935"/>
            <a:ext cx="470674" cy="9751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: уступ 69">
            <a:extLst>
              <a:ext uri="{FF2B5EF4-FFF2-40B4-BE49-F238E27FC236}">
                <a16:creationId xmlns:a16="http://schemas.microsoft.com/office/drawing/2014/main" id="{BFCBC0AA-42F5-4D6A-9A8B-B6C7966A7AE3}"/>
              </a:ext>
            </a:extLst>
          </p:cNvPr>
          <p:cNvCxnSpPr>
            <a:stCxn id="53" idx="2"/>
            <a:endCxn id="64" idx="0"/>
          </p:cNvCxnSpPr>
          <p:nvPr/>
        </p:nvCxnSpPr>
        <p:spPr>
          <a:xfrm rot="5400000">
            <a:off x="4503363" y="3021191"/>
            <a:ext cx="713260" cy="996050"/>
          </a:xfrm>
          <a:prstGeom prst="bentConnector3">
            <a:avLst>
              <a:gd name="adj1" fmla="val 669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Соединитель: уступ 72">
            <a:extLst>
              <a:ext uri="{FF2B5EF4-FFF2-40B4-BE49-F238E27FC236}">
                <a16:creationId xmlns:a16="http://schemas.microsoft.com/office/drawing/2014/main" id="{354F43D9-E5AE-4CCF-876C-245EF5E9059D}"/>
              </a:ext>
            </a:extLst>
          </p:cNvPr>
          <p:cNvCxnSpPr>
            <a:stCxn id="12" idx="1"/>
            <a:endCxn id="53" idx="1"/>
          </p:cNvCxnSpPr>
          <p:nvPr/>
        </p:nvCxnSpPr>
        <p:spPr>
          <a:xfrm rot="10800000" flipV="1">
            <a:off x="4832983" y="2195674"/>
            <a:ext cx="12700" cy="75380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036FD36-0F37-4807-8D0E-BB0F2C427096}"/>
              </a:ext>
            </a:extLst>
          </p:cNvPr>
          <p:cNvSpPr txBox="1"/>
          <p:nvPr/>
        </p:nvSpPr>
        <p:spPr>
          <a:xfrm>
            <a:off x="4480724" y="3396105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</a:t>
            </a:r>
          </a:p>
        </p:txBody>
      </p:sp>
      <p:sp>
        <p:nvSpPr>
          <p:cNvPr id="75" name="Скругленный прямоугольник 19">
            <a:extLst>
              <a:ext uri="{FF2B5EF4-FFF2-40B4-BE49-F238E27FC236}">
                <a16:creationId xmlns:a16="http://schemas.microsoft.com/office/drawing/2014/main" id="{5F861E30-6F41-449B-A3F9-E80840956E9B}"/>
              </a:ext>
            </a:extLst>
          </p:cNvPr>
          <p:cNvSpPr/>
          <p:nvPr/>
        </p:nvSpPr>
        <p:spPr>
          <a:xfrm>
            <a:off x="6708649" y="2865348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ГП</a:t>
            </a:r>
          </a:p>
        </p:txBody>
      </p:sp>
      <p:sp>
        <p:nvSpPr>
          <p:cNvPr id="76" name="Скругленный прямоугольник 19">
            <a:extLst>
              <a:ext uri="{FF2B5EF4-FFF2-40B4-BE49-F238E27FC236}">
                <a16:creationId xmlns:a16="http://schemas.microsoft.com/office/drawing/2014/main" id="{02956CD4-F7FB-47D2-870A-710D9762EB5F}"/>
              </a:ext>
            </a:extLst>
          </p:cNvPr>
          <p:cNvSpPr/>
          <p:nvPr/>
        </p:nvSpPr>
        <p:spPr>
          <a:xfrm>
            <a:off x="6948455" y="3192069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СЭ</a:t>
            </a:r>
          </a:p>
        </p:txBody>
      </p:sp>
      <p:cxnSp>
        <p:nvCxnSpPr>
          <p:cNvPr id="78" name="Соединитель: уступ 77">
            <a:extLst>
              <a:ext uri="{FF2B5EF4-FFF2-40B4-BE49-F238E27FC236}">
                <a16:creationId xmlns:a16="http://schemas.microsoft.com/office/drawing/2014/main" id="{ECCFEFCE-C8CB-42D3-A64F-156676009594}"/>
              </a:ext>
            </a:extLst>
          </p:cNvPr>
          <p:cNvCxnSpPr>
            <a:endCxn id="75" idx="1"/>
          </p:cNvCxnSpPr>
          <p:nvPr/>
        </p:nvCxnSpPr>
        <p:spPr>
          <a:xfrm rot="5400000">
            <a:off x="6498302" y="2617523"/>
            <a:ext cx="586146" cy="165451"/>
          </a:xfrm>
          <a:prstGeom prst="bentConnector4">
            <a:avLst>
              <a:gd name="adj1" fmla="val 39083"/>
              <a:gd name="adj2" fmla="val 238168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Соединитель: уступ 79">
            <a:extLst>
              <a:ext uri="{FF2B5EF4-FFF2-40B4-BE49-F238E27FC236}">
                <a16:creationId xmlns:a16="http://schemas.microsoft.com/office/drawing/2014/main" id="{B049C8CC-7494-4E08-8E0E-7981B5AF584A}"/>
              </a:ext>
            </a:extLst>
          </p:cNvPr>
          <p:cNvCxnSpPr>
            <a:stCxn id="53" idx="3"/>
            <a:endCxn id="76" idx="1"/>
          </p:cNvCxnSpPr>
          <p:nvPr/>
        </p:nvCxnSpPr>
        <p:spPr>
          <a:xfrm>
            <a:off x="5883052" y="2949484"/>
            <a:ext cx="1065403" cy="370558"/>
          </a:xfrm>
          <a:prstGeom prst="bentConnector3">
            <a:avLst>
              <a:gd name="adj1" fmla="val 24757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3" name="Соединитель: уступ 82">
            <a:extLst>
              <a:ext uri="{FF2B5EF4-FFF2-40B4-BE49-F238E27FC236}">
                <a16:creationId xmlns:a16="http://schemas.microsoft.com/office/drawing/2014/main" id="{41D14B36-0F97-4462-838E-98E812EBCA7C}"/>
              </a:ext>
            </a:extLst>
          </p:cNvPr>
          <p:cNvCxnSpPr>
            <a:stCxn id="51" idx="3"/>
            <a:endCxn id="76" idx="1"/>
          </p:cNvCxnSpPr>
          <p:nvPr/>
        </p:nvCxnSpPr>
        <p:spPr>
          <a:xfrm>
            <a:off x="3911856" y="2652246"/>
            <a:ext cx="3036599" cy="667796"/>
          </a:xfrm>
          <a:prstGeom prst="bentConnector3">
            <a:avLst>
              <a:gd name="adj1" fmla="val 73249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0" name="Скругленный прямоугольник 19">
            <a:extLst>
              <a:ext uri="{FF2B5EF4-FFF2-40B4-BE49-F238E27FC236}">
                <a16:creationId xmlns:a16="http://schemas.microsoft.com/office/drawing/2014/main" id="{7A0CDF6A-9DF0-4864-9B25-EFAF8C05068C}"/>
              </a:ext>
            </a:extLst>
          </p:cNvPr>
          <p:cNvSpPr/>
          <p:nvPr/>
        </p:nvSpPr>
        <p:spPr>
          <a:xfrm>
            <a:off x="7126941" y="3752254"/>
            <a:ext cx="1245401" cy="426205"/>
          </a:xfrm>
          <a:prstGeom prst="roundRect">
            <a:avLst/>
          </a:prstGeom>
          <a:ln>
            <a:prstDash val="lgDashDot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 о ходе реализации ГП</a:t>
            </a:r>
          </a:p>
        </p:txBody>
      </p:sp>
      <p:cxnSp>
        <p:nvCxnSpPr>
          <p:cNvPr id="92" name="Соединитель: уступ 91">
            <a:extLst>
              <a:ext uri="{FF2B5EF4-FFF2-40B4-BE49-F238E27FC236}">
                <a16:creationId xmlns:a16="http://schemas.microsoft.com/office/drawing/2014/main" id="{3ADC0E26-6801-480C-87B9-BCE9DAA90491}"/>
              </a:ext>
            </a:extLst>
          </p:cNvPr>
          <p:cNvCxnSpPr>
            <a:stCxn id="76" idx="2"/>
            <a:endCxn id="90" idx="0"/>
          </p:cNvCxnSpPr>
          <p:nvPr/>
        </p:nvCxnSpPr>
        <p:spPr>
          <a:xfrm rot="16200000" flipH="1">
            <a:off x="7552900" y="3555512"/>
            <a:ext cx="304240" cy="8924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054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6F3DA-BACE-44AD-A9CB-0F7E9A98B2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776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Соединитель: уступ 83">
            <a:extLst>
              <a:ext uri="{FF2B5EF4-FFF2-40B4-BE49-F238E27FC236}">
                <a16:creationId xmlns:a16="http://schemas.microsoft.com/office/drawing/2014/main" id="{E87C7BEA-2C8E-4DEA-94A0-F13F6F585F43}"/>
              </a:ext>
            </a:extLst>
          </p:cNvPr>
          <p:cNvCxnSpPr>
            <a:cxnSpLocks/>
            <a:stCxn id="50" idx="2"/>
            <a:endCxn id="16" idx="3"/>
          </p:cNvCxnSpPr>
          <p:nvPr/>
        </p:nvCxnSpPr>
        <p:spPr>
          <a:xfrm rot="5400000">
            <a:off x="3736023" y="977667"/>
            <a:ext cx="2736266" cy="2746534"/>
          </a:xfrm>
          <a:prstGeom prst="bentConnector2">
            <a:avLst/>
          </a:prstGeom>
          <a:ln>
            <a:prstDash val="lgDash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268931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457498" y="26893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61522" y="26893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845749" y="1181012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178660" y="647479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54" y="707447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56732" y="1181012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658018" y="2281651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430266" y="229461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2679614" y="2310591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 rot="5400000">
            <a:off x="2813436" y="541916"/>
            <a:ext cx="242047" cy="542661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2307002" y="3505964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5400000">
            <a:off x="660609" y="1613631"/>
            <a:ext cx="823607" cy="53836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2632786" y="1890798"/>
            <a:ext cx="839582" cy="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cxnSpLocks/>
            <a:endCxn id="8" idx="1"/>
          </p:cNvCxnSpPr>
          <p:nvPr/>
        </p:nvCxnSpPr>
        <p:spPr>
          <a:xfrm rot="16200000" flipH="1">
            <a:off x="687441" y="1167703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: уступ 69">
            <a:extLst>
              <a:ext uri="{FF2B5EF4-FFF2-40B4-BE49-F238E27FC236}">
                <a16:creationId xmlns:a16="http://schemas.microsoft.com/office/drawing/2014/main" id="{BFCBC0AA-42F5-4D6A-9A8B-B6C7966A7AE3}"/>
              </a:ext>
            </a:extLst>
          </p:cNvPr>
          <p:cNvCxnSpPr>
            <a:cxnSpLocks/>
            <a:stCxn id="12" idx="2"/>
            <a:endCxn id="49" idx="1"/>
          </p:cNvCxnSpPr>
          <p:nvPr/>
        </p:nvCxnSpPr>
        <p:spPr>
          <a:xfrm rot="16200000" flipH="1">
            <a:off x="6202898" y="1399732"/>
            <a:ext cx="366325" cy="2710155"/>
          </a:xfrm>
          <a:prstGeom prst="bentConnector2">
            <a:avLst/>
          </a:prstGeom>
          <a:ln>
            <a:solidFill>
              <a:srgbClr val="92D05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036FD36-0F37-4807-8D0E-BB0F2C427096}"/>
              </a:ext>
            </a:extLst>
          </p:cNvPr>
          <p:cNvSpPr txBox="1"/>
          <p:nvPr/>
        </p:nvSpPr>
        <p:spPr>
          <a:xfrm>
            <a:off x="5106287" y="2740691"/>
            <a:ext cx="2382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 </a:t>
            </a:r>
            <a:r>
              <a:rPr lang="ru-RU" sz="800" b="1" dirty="0"/>
              <a:t>(действие на ЭД СЭ)</a:t>
            </a:r>
          </a:p>
        </p:txBody>
      </p:sp>
      <p:cxnSp>
        <p:nvCxnSpPr>
          <p:cNvPr id="78" name="Соединитель: уступ 77">
            <a:extLst>
              <a:ext uri="{FF2B5EF4-FFF2-40B4-BE49-F238E27FC236}">
                <a16:creationId xmlns:a16="http://schemas.microsoft.com/office/drawing/2014/main" id="{ECCFEFCE-C8CB-42D3-A64F-156676009594}"/>
              </a:ext>
            </a:extLst>
          </p:cNvPr>
          <p:cNvCxnSpPr>
            <a:cxnSpLocks/>
            <a:stCxn id="49" idx="2"/>
          </p:cNvCxnSpPr>
          <p:nvPr/>
        </p:nvCxnSpPr>
        <p:spPr>
          <a:xfrm rot="5400000">
            <a:off x="7838245" y="3559473"/>
            <a:ext cx="816797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6" name="Скругленный прямоугольник 48">
            <a:extLst>
              <a:ext uri="{FF2B5EF4-FFF2-40B4-BE49-F238E27FC236}">
                <a16:creationId xmlns:a16="http://schemas.microsoft.com/office/drawing/2014/main" id="{03F3EA30-146E-4E3A-B14D-13437F7FC192}"/>
              </a:ext>
            </a:extLst>
          </p:cNvPr>
          <p:cNvSpPr/>
          <p:nvPr/>
        </p:nvSpPr>
        <p:spPr>
          <a:xfrm>
            <a:off x="7599052" y="198392"/>
            <a:ext cx="1305939" cy="468674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47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4971ABA3-D7E9-42F0-B1D4-838E34064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716" y="316706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Скругленный прямоугольник 19">
            <a:extLst>
              <a:ext uri="{FF2B5EF4-FFF2-40B4-BE49-F238E27FC236}">
                <a16:creationId xmlns:a16="http://schemas.microsoft.com/office/drawing/2014/main" id="{1329E345-FF24-466B-BF9A-AA6B3F36B285}"/>
              </a:ext>
            </a:extLst>
          </p:cNvPr>
          <p:cNvSpPr/>
          <p:nvPr/>
        </p:nvSpPr>
        <p:spPr>
          <a:xfrm>
            <a:off x="5908587" y="556596"/>
            <a:ext cx="1137671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Показатели результативности</a:t>
            </a:r>
          </a:p>
        </p:txBody>
      </p:sp>
      <p:sp>
        <p:nvSpPr>
          <p:cNvPr id="54" name="Скругленный прямоугольник 19">
            <a:extLst>
              <a:ext uri="{FF2B5EF4-FFF2-40B4-BE49-F238E27FC236}">
                <a16:creationId xmlns:a16="http://schemas.microsoft.com/office/drawing/2014/main" id="{EB66211F-356F-42BF-A32E-D6D757989561}"/>
              </a:ext>
            </a:extLst>
          </p:cNvPr>
          <p:cNvSpPr/>
          <p:nvPr/>
        </p:nvSpPr>
        <p:spPr>
          <a:xfrm>
            <a:off x="5971917" y="1091098"/>
            <a:ext cx="1011010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Результаты мероприятия</a:t>
            </a:r>
          </a:p>
        </p:txBody>
      </p:sp>
      <p:cxnSp>
        <p:nvCxnSpPr>
          <p:cNvPr id="56" name="Соединитель: уступ 55">
            <a:extLst>
              <a:ext uri="{FF2B5EF4-FFF2-40B4-BE49-F238E27FC236}">
                <a16:creationId xmlns:a16="http://schemas.microsoft.com/office/drawing/2014/main" id="{4329BAD5-5D12-4571-B064-53DC1B759B1D}"/>
              </a:ext>
            </a:extLst>
          </p:cNvPr>
          <p:cNvCxnSpPr>
            <a:cxnSpLocks/>
            <a:stCxn id="48" idx="0"/>
            <a:endCxn id="50" idx="3"/>
          </p:cNvCxnSpPr>
          <p:nvPr/>
        </p:nvCxnSpPr>
        <p:spPr>
          <a:xfrm rot="16200000" flipV="1">
            <a:off x="6974699" y="841259"/>
            <a:ext cx="1343505" cy="1200385"/>
          </a:xfrm>
          <a:prstGeom prst="bentConnector2">
            <a:avLst/>
          </a:prstGeom>
          <a:ln>
            <a:prstDash val="lgDash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E0104311-5DC9-4C76-9A7A-AA0CD9EDF137}"/>
              </a:ext>
            </a:extLst>
          </p:cNvPr>
          <p:cNvSpPr txBox="1"/>
          <p:nvPr/>
        </p:nvSpPr>
        <p:spPr>
          <a:xfrm>
            <a:off x="6983629" y="877996"/>
            <a:ext cx="176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 </a:t>
            </a:r>
          </a:p>
          <a:p>
            <a:r>
              <a:rPr lang="ru-RU" sz="800" b="1" dirty="0"/>
              <a:t>(планировщик)</a:t>
            </a:r>
          </a:p>
        </p:txBody>
      </p:sp>
      <p:cxnSp>
        <p:nvCxnSpPr>
          <p:cNvPr id="69" name="Соединитель: уступ 68">
            <a:extLst>
              <a:ext uri="{FF2B5EF4-FFF2-40B4-BE49-F238E27FC236}">
                <a16:creationId xmlns:a16="http://schemas.microsoft.com/office/drawing/2014/main" id="{37430C50-1B56-46F1-8C40-0211D0791F6B}"/>
              </a:ext>
            </a:extLst>
          </p:cNvPr>
          <p:cNvCxnSpPr>
            <a:cxnSpLocks/>
            <a:stCxn id="50" idx="1"/>
            <a:endCxn id="11" idx="0"/>
          </p:cNvCxnSpPr>
          <p:nvPr/>
        </p:nvCxnSpPr>
        <p:spPr>
          <a:xfrm rot="10800000" flipV="1">
            <a:off x="3052577" y="769698"/>
            <a:ext cx="2856011" cy="411313"/>
          </a:xfrm>
          <a:prstGeom prst="bentConnector2">
            <a:avLst/>
          </a:prstGeom>
          <a:ln>
            <a:prstDash val="lgDash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1" name="Соединитель: уступ 70">
            <a:extLst>
              <a:ext uri="{FF2B5EF4-FFF2-40B4-BE49-F238E27FC236}">
                <a16:creationId xmlns:a16="http://schemas.microsoft.com/office/drawing/2014/main" id="{F516B67D-63D4-4A6F-821E-5E577BC1E44B}"/>
              </a:ext>
            </a:extLst>
          </p:cNvPr>
          <p:cNvCxnSpPr>
            <a:cxnSpLocks/>
            <a:stCxn id="54" idx="1"/>
            <a:endCxn id="11" idx="3"/>
          </p:cNvCxnSpPr>
          <p:nvPr/>
        </p:nvCxnSpPr>
        <p:spPr>
          <a:xfrm rot="10800000" flipV="1">
            <a:off x="3548421" y="1304201"/>
            <a:ext cx="2423497" cy="21810"/>
          </a:xfrm>
          <a:prstGeom prst="bentConnector3">
            <a:avLst>
              <a:gd name="adj1" fmla="val 50000"/>
            </a:avLst>
          </a:prstGeom>
          <a:ln>
            <a:prstDash val="dash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Соединитель: уступ 76">
            <a:extLst>
              <a:ext uri="{FF2B5EF4-FFF2-40B4-BE49-F238E27FC236}">
                <a16:creationId xmlns:a16="http://schemas.microsoft.com/office/drawing/2014/main" id="{FE3FB180-D3BA-4F33-B86E-DEB8D97FDA10}"/>
              </a:ext>
            </a:extLst>
          </p:cNvPr>
          <p:cNvCxnSpPr>
            <a:cxnSpLocks/>
            <a:stCxn id="54" idx="1"/>
          </p:cNvCxnSpPr>
          <p:nvPr/>
        </p:nvCxnSpPr>
        <p:spPr>
          <a:xfrm rot="10800000" flipV="1">
            <a:off x="5229433" y="1304200"/>
            <a:ext cx="742485" cy="942491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Соединитель: уступ 80">
            <a:extLst>
              <a:ext uri="{FF2B5EF4-FFF2-40B4-BE49-F238E27FC236}">
                <a16:creationId xmlns:a16="http://schemas.microsoft.com/office/drawing/2014/main" id="{D72A7991-8AC4-4C52-915C-FE381CF198CC}"/>
              </a:ext>
            </a:extLst>
          </p:cNvPr>
          <p:cNvCxnSpPr>
            <a:cxnSpLocks/>
            <a:stCxn id="50" idx="1"/>
          </p:cNvCxnSpPr>
          <p:nvPr/>
        </p:nvCxnSpPr>
        <p:spPr>
          <a:xfrm rot="10800000" flipV="1">
            <a:off x="4858235" y="769699"/>
            <a:ext cx="1050353" cy="1498440"/>
          </a:xfrm>
          <a:prstGeom prst="bentConnector2">
            <a:avLst/>
          </a:prstGeom>
          <a:ln>
            <a:prstDash val="lgDash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7193F6F6-5CD2-440C-877F-C815AB924B46}"/>
              </a:ext>
            </a:extLst>
          </p:cNvPr>
          <p:cNvSpPr txBox="1"/>
          <p:nvPr/>
        </p:nvSpPr>
        <p:spPr>
          <a:xfrm>
            <a:off x="7796471" y="4138638"/>
            <a:ext cx="979256" cy="539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>
            <a:defPPr>
              <a:defRPr lang="en-US"/>
            </a:defPPr>
            <a:lvl1pPr marR="0" lvl="0" indent="0" algn="ctr" defTabSz="38286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 kumimoji="0" sz="1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План по достижению показателей</a:t>
            </a:r>
          </a:p>
        </p:txBody>
      </p:sp>
      <p:cxnSp>
        <p:nvCxnSpPr>
          <p:cNvPr id="103" name="Соединитель: уступ 102">
            <a:extLst>
              <a:ext uri="{FF2B5EF4-FFF2-40B4-BE49-F238E27FC236}">
                <a16:creationId xmlns:a16="http://schemas.microsoft.com/office/drawing/2014/main" id="{C4122B1D-C55B-4058-8029-2B1FD811D121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5403948" y="2218009"/>
            <a:ext cx="2325768" cy="208641"/>
          </a:xfrm>
          <a:prstGeom prst="bentConnector3">
            <a:avLst>
              <a:gd name="adj1" fmla="val 58094"/>
            </a:avLst>
          </a:prstGeom>
          <a:ln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7" name="Соединитель: уступ 116">
            <a:extLst>
              <a:ext uri="{FF2B5EF4-FFF2-40B4-BE49-F238E27FC236}">
                <a16:creationId xmlns:a16="http://schemas.microsoft.com/office/drawing/2014/main" id="{8BE573BC-DFF6-4EF0-8815-9B30C6F850D1}"/>
              </a:ext>
            </a:extLst>
          </p:cNvPr>
          <p:cNvCxnSpPr>
            <a:cxnSpLocks/>
          </p:cNvCxnSpPr>
          <p:nvPr/>
        </p:nvCxnSpPr>
        <p:spPr>
          <a:xfrm rot="16200000" flipH="1">
            <a:off x="5248338" y="425000"/>
            <a:ext cx="337385" cy="4688559"/>
          </a:xfrm>
          <a:prstGeom prst="bentConnector2">
            <a:avLst/>
          </a:prstGeom>
          <a:ln>
            <a:solidFill>
              <a:srgbClr val="92D05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Соединитель: уступ 56">
            <a:extLst>
              <a:ext uri="{FF2B5EF4-FFF2-40B4-BE49-F238E27FC236}">
                <a16:creationId xmlns:a16="http://schemas.microsoft.com/office/drawing/2014/main" id="{E548D193-93CC-4F11-BD68-2362A890F0B5}"/>
              </a:ext>
            </a:extLst>
          </p:cNvPr>
          <p:cNvCxnSpPr>
            <a:cxnSpLocks/>
            <a:endCxn id="54" idx="3"/>
          </p:cNvCxnSpPr>
          <p:nvPr/>
        </p:nvCxnSpPr>
        <p:spPr>
          <a:xfrm rot="10800000">
            <a:off x="6982928" y="1304201"/>
            <a:ext cx="1627087" cy="1414320"/>
          </a:xfrm>
          <a:prstGeom prst="bentConnector3">
            <a:avLst>
              <a:gd name="adj1" fmla="val 826"/>
            </a:avLst>
          </a:prstGeom>
          <a:ln>
            <a:prstDash val="dash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8" name="Скругленный прямоугольник 19">
            <a:extLst>
              <a:ext uri="{FF2B5EF4-FFF2-40B4-BE49-F238E27FC236}">
                <a16:creationId xmlns:a16="http://schemas.microsoft.com/office/drawing/2014/main" id="{CF7F9128-9811-47B0-803A-2056D47BA987}"/>
              </a:ext>
            </a:extLst>
          </p:cNvPr>
          <p:cNvSpPr/>
          <p:nvPr/>
        </p:nvSpPr>
        <p:spPr>
          <a:xfrm>
            <a:off x="7741138" y="2113204"/>
            <a:ext cx="1011010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Реестр показателей</a:t>
            </a:r>
          </a:p>
        </p:txBody>
      </p:sp>
      <p:cxnSp>
        <p:nvCxnSpPr>
          <p:cNvPr id="163" name="Соединитель: уступ 162">
            <a:extLst>
              <a:ext uri="{FF2B5EF4-FFF2-40B4-BE49-F238E27FC236}">
                <a16:creationId xmlns:a16="http://schemas.microsoft.com/office/drawing/2014/main" id="{5B480A8E-784D-4040-B149-65107FEF67D1}"/>
              </a:ext>
            </a:extLst>
          </p:cNvPr>
          <p:cNvCxnSpPr>
            <a:cxnSpLocks/>
            <a:stCxn id="16" idx="2"/>
          </p:cNvCxnSpPr>
          <p:nvPr/>
        </p:nvCxnSpPr>
        <p:spPr>
          <a:xfrm rot="5400000" flipH="1" flipV="1">
            <a:off x="4612897" y="815350"/>
            <a:ext cx="1522868" cy="4710770"/>
          </a:xfrm>
          <a:prstGeom prst="bentConnector4">
            <a:avLst>
              <a:gd name="adj1" fmla="val -15011"/>
              <a:gd name="adj2" fmla="val 84532"/>
            </a:avLst>
          </a:prstGeom>
          <a:ln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9" name="Скругленный прямоугольник 19">
            <a:extLst>
              <a:ext uri="{FF2B5EF4-FFF2-40B4-BE49-F238E27FC236}">
                <a16:creationId xmlns:a16="http://schemas.microsoft.com/office/drawing/2014/main" id="{757929D3-0BBB-4724-A4F2-7D848D43D27B}"/>
              </a:ext>
            </a:extLst>
          </p:cNvPr>
          <p:cNvSpPr/>
          <p:nvPr/>
        </p:nvSpPr>
        <p:spPr>
          <a:xfrm>
            <a:off x="7741138" y="2724870"/>
            <a:ext cx="1011010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Реестр результатов</a:t>
            </a:r>
          </a:p>
        </p:txBody>
      </p:sp>
      <p:cxnSp>
        <p:nvCxnSpPr>
          <p:cNvPr id="175" name="Соединитель: уступ 174">
            <a:extLst>
              <a:ext uri="{FF2B5EF4-FFF2-40B4-BE49-F238E27FC236}">
                <a16:creationId xmlns:a16="http://schemas.microsoft.com/office/drawing/2014/main" id="{354C7F26-7C53-475D-B88D-D36F13A39FF4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3425544" y="2210625"/>
            <a:ext cx="4304172" cy="244965"/>
          </a:xfrm>
          <a:prstGeom prst="bentConnector3">
            <a:avLst>
              <a:gd name="adj1" fmla="val 11104"/>
            </a:avLst>
          </a:prstGeom>
          <a:ln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9" name="TextBox 178">
            <a:extLst>
              <a:ext uri="{FF2B5EF4-FFF2-40B4-BE49-F238E27FC236}">
                <a16:creationId xmlns:a16="http://schemas.microsoft.com/office/drawing/2014/main" id="{D377AF38-143E-4DE5-B188-2446495DE74C}"/>
              </a:ext>
            </a:extLst>
          </p:cNvPr>
          <p:cNvSpPr txBox="1"/>
          <p:nvPr/>
        </p:nvSpPr>
        <p:spPr>
          <a:xfrm>
            <a:off x="2994131" y="3936708"/>
            <a:ext cx="2382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 </a:t>
            </a:r>
            <a:r>
              <a:rPr lang="ru-RU" sz="800" b="1" dirty="0"/>
              <a:t>(действие на ЭД ГП)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582FC639-2522-4D1C-BC54-6019C1AEBE47}"/>
              </a:ext>
            </a:extLst>
          </p:cNvPr>
          <p:cNvSpPr txBox="1"/>
          <p:nvPr/>
        </p:nvSpPr>
        <p:spPr>
          <a:xfrm>
            <a:off x="3322522" y="1971456"/>
            <a:ext cx="2382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 </a:t>
            </a:r>
            <a:r>
              <a:rPr lang="ru-RU" sz="800" b="1" dirty="0"/>
              <a:t>(действие на ЭД СЭ)</a:t>
            </a:r>
          </a:p>
        </p:txBody>
      </p:sp>
    </p:spTree>
    <p:extLst>
      <p:ext uri="{BB962C8B-B14F-4D97-AF65-F5344CB8AC3E}">
        <p14:creationId xmlns:p14="http://schemas.microsoft.com/office/powerpoint/2010/main" val="38838836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002D59"/>
      </a:dk1>
      <a:lt1>
        <a:srgbClr val="FFFFFF"/>
      </a:lt1>
      <a:dk2>
        <a:srgbClr val="000000"/>
      </a:dk2>
      <a:lt2>
        <a:srgbClr val="FFFFFF"/>
      </a:lt2>
      <a:accent1>
        <a:srgbClr val="CECFDC"/>
      </a:accent1>
      <a:accent2>
        <a:srgbClr val="B3B5C9"/>
      </a:accent2>
      <a:accent3>
        <a:srgbClr val="E73233"/>
      </a:accent3>
      <a:accent4>
        <a:srgbClr val="299DE3"/>
      </a:accent4>
      <a:accent5>
        <a:srgbClr val="005598"/>
      </a:accent5>
      <a:accent6>
        <a:srgbClr val="233471"/>
      </a:accent6>
      <a:hlink>
        <a:srgbClr val="FF0000"/>
      </a:hlink>
      <a:folHlink>
        <a:srgbClr val="171C30"/>
      </a:folHlink>
    </a:clrScheme>
    <a:fontScheme name="Segoe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DDD0"/>
        </a:solidFill>
        <a:ln w="6480">
          <a:solidFill>
            <a:srgbClr val="E30613"/>
          </a:solidFill>
          <a:round/>
          <a:headEnd/>
          <a:tailEnd/>
        </a:ln>
        <a:effectLst/>
      </a:spPr>
      <a:bodyPr lIns="90000" tIns="45000" rIns="90000" bIns="45000" rtlCol="0" anchor="ctr">
        <a:spAutoFit/>
      </a:bodyPr>
      <a:lstStyle>
        <a:defPPr algn="l" defTabSz="449263" rtl="0" fontAlgn="base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tabLst>
            <a:tab pos="723900" algn="l"/>
          </a:tabLst>
          <a:defRPr sz="1400" kern="1200" dirty="0" err="1" smtClean="0">
            <a:solidFill>
              <a:schemeClr val="tx1"/>
            </a:solidFill>
            <a:latin typeface="Arial" charset="0"/>
            <a:ea typeface="SimSun" charset="-122"/>
            <a:cs typeface="+mn-cs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14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8761f89-f274-4805-a2a9-a0dace306e3e">Q35MPENEDJK4-488-104</_dlc_DocId>
    <_dlc_DocIdUrl xmlns="18761f89-f274-4805-a2a9-a0dace306e3e">
      <Url>http://spserver/dm/InfoProduct/_layouts/DocIdRedir.aspx?ID=Q35MPENEDJK4-488-104</Url>
      <Description>Q35MPENEDJK4-488-104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DCC94CC31644B42BA9E3B6FD339FB81" ma:contentTypeVersion="14" ma:contentTypeDescription="Создание документа." ma:contentTypeScope="" ma:versionID="38e38e8eab10d4b2fb9a69df744f3647">
  <xsd:schema xmlns:xsd="http://www.w3.org/2001/XMLSchema" xmlns:xs="http://www.w3.org/2001/XMLSchema" xmlns:p="http://schemas.microsoft.com/office/2006/metadata/properties" xmlns:ns2="18761f89-f274-4805-a2a9-a0dace306e3e" targetNamespace="http://schemas.microsoft.com/office/2006/metadata/properties" ma:root="true" ma:fieldsID="ee140f1573d756f2d7571c2ee28dcc49" ns2:_="">
    <xsd:import namespace="18761f89-f274-4805-a2a9-a0dace306e3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61f89-f274-4805-a2a9-a0dace306e3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2DC3014-7CF0-45D8-B1E1-1713A36A0CD9}">
  <ds:schemaRefs>
    <ds:schemaRef ds:uri="http://schemas.microsoft.com/office/infopath/2007/PartnerControls"/>
    <ds:schemaRef ds:uri="http://purl.org/dc/elements/1.1/"/>
    <ds:schemaRef ds:uri="http://www.w3.org/XML/1998/namespace"/>
    <ds:schemaRef ds:uri="18761f89-f274-4805-a2a9-a0dace306e3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2AC8F29-A179-4D6E-8CB2-7696C6C926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4AB0D3-E44E-44F3-AEAF-7F49A10BD9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761f89-f274-4805-a2a9-a0dace306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EBA7844-EBAE-426D-80BB-C05142BA04C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39956</TotalTime>
  <Words>434</Words>
  <Application>Microsoft Office PowerPoint</Application>
  <PresentationFormat>Экран (16:9)</PresentationFormat>
  <Paragraphs>152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7" baseType="lpstr">
      <vt:lpstr>SimSun</vt:lpstr>
      <vt:lpstr>Arial</vt:lpstr>
      <vt:lpstr>Arial Narrow</vt:lpstr>
      <vt:lpstr>Calibri</vt:lpstr>
      <vt:lpstr>Calibri Light</vt:lpstr>
      <vt:lpstr>Courier New</vt:lpstr>
      <vt:lpstr>Mail Sans Roman Regular</vt:lpstr>
      <vt:lpstr>PT Root UI</vt:lpstr>
      <vt:lpstr>Segoe UI</vt:lpstr>
      <vt:lpstr>Segoe UI Light</vt:lpstr>
      <vt:lpstr>Segoe UI Semibold</vt:lpstr>
      <vt:lpstr>Segoe UI Semilight</vt:lpstr>
      <vt:lpstr>Segoe UI Symbol</vt:lpstr>
      <vt:lpstr>Times New Roman</vt:lpstr>
      <vt:lpstr>Wingdings</vt:lpstr>
      <vt:lpstr>Тема Office</vt:lpstr>
      <vt:lpstr>Отчетность по Государственным программам с учетом требований методологии 786ПП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PL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Веснина Елена Викторовна</cp:lastModifiedBy>
  <cp:revision>1228</cp:revision>
  <dcterms:created xsi:type="dcterms:W3CDTF">2012-12-26T07:41:36Z</dcterms:created>
  <dcterms:modified xsi:type="dcterms:W3CDTF">2024-09-27T09:53:37Z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0x0101003DCC94CC31644B42BA9E3B6FD339FB81</vt:lpwstr>
  </property>
  <property fmtid="{D5CDD505-2E9C-101B-9397-08002B2CF9AE}" pid="3" name="_dlc_DocIdItemGuid">
    <vt:lpwstr>7ab02b75-38d5-49f8-a176-f24b22562ac4</vt:lpwstr>
  </property>
</Properties>
</file>